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9" autoAdjust="0"/>
    <p:restoredTop sz="94660"/>
  </p:normalViewPr>
  <p:slideViewPr>
    <p:cSldViewPr snapToGrid="0">
      <p:cViewPr>
        <p:scale>
          <a:sx n="90" d="100"/>
          <a:sy n="90" d="100"/>
        </p:scale>
        <p:origin x="168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58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4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196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8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51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24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80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82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516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888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699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1F1B2-5363-41E0-906E-E1D54D60EC2B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CA019-C2AF-4EF6-B37C-EF185478C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91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80451" y="1910600"/>
            <a:ext cx="1770434" cy="31717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26627" y="2213264"/>
            <a:ext cx="1278082" cy="25288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51197" y="2147775"/>
            <a:ext cx="1028942" cy="8293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/>
          <p:cNvSpPr/>
          <p:nvPr/>
        </p:nvSpPr>
        <p:spPr>
          <a:xfrm>
            <a:off x="5369212" y="2514596"/>
            <a:ext cx="1003174" cy="925035"/>
          </a:xfrm>
          <a:prstGeom prst="hear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28931" y="2796383"/>
            <a:ext cx="177881" cy="1674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 flipH="1" flipV="1">
            <a:off x="5738938" y="3056975"/>
            <a:ext cx="253459" cy="314627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1518789">
            <a:off x="5241584" y="4864395"/>
            <a:ext cx="414670" cy="329609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20149423">
            <a:off x="6041706" y="4878648"/>
            <a:ext cx="414670" cy="329609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382821">
            <a:off x="4645493" y="2801987"/>
            <a:ext cx="340242" cy="15284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20826851">
            <a:off x="6656180" y="2839241"/>
            <a:ext cx="340242" cy="15284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57907" y="2811368"/>
            <a:ext cx="177881" cy="1674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92172"/>
      </p:ext>
    </p:extLst>
  </p:cSld>
  <p:clrMapOvr>
    <a:masterClrMapping/>
  </p:clrMapOvr>
  <p:transition advTm="182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3779354">
            <a:off x="7463136" y="1805170"/>
            <a:ext cx="1144713" cy="2100579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3420000">
            <a:off x="7988591" y="2978067"/>
            <a:ext cx="219261" cy="104053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9360000">
            <a:off x="7710903" y="1396765"/>
            <a:ext cx="220866" cy="10286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3429261">
            <a:off x="7014923" y="3361659"/>
            <a:ext cx="279070" cy="213965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8936551">
            <a:off x="6981322" y="2807941"/>
            <a:ext cx="258977" cy="229878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416194"/>
      </p:ext>
    </p:extLst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4795051">
            <a:off x="7723189" y="1849507"/>
            <a:ext cx="1005628" cy="1850399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4435697">
            <a:off x="8018112" y="2872786"/>
            <a:ext cx="192620" cy="91660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1460000">
            <a:off x="8276418" y="1473711"/>
            <a:ext cx="194561" cy="9036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5100000">
            <a:off x="7183037" y="2906618"/>
            <a:ext cx="245162" cy="188482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9952248">
            <a:off x="7315433" y="2493218"/>
            <a:ext cx="228133" cy="201947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2684946"/>
      </p:ext>
    </p:extLst>
  </p:cSld>
  <p:clrMapOvr>
    <a:masterClrMapping/>
  </p:clrMapOvr>
  <p:transition advTm="21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4795051">
            <a:off x="8201654" y="1840789"/>
            <a:ext cx="1005628" cy="1850399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4435697">
            <a:off x="8496577" y="2864068"/>
            <a:ext cx="192620" cy="91660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2720000">
            <a:off x="9048815" y="1477753"/>
            <a:ext cx="194561" cy="9036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4444958">
            <a:off x="7670924" y="2782929"/>
            <a:ext cx="245162" cy="188482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9952248">
            <a:off x="7793898" y="2484500"/>
            <a:ext cx="228133" cy="201947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0949527"/>
      </p:ext>
    </p:extLst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6258640">
            <a:off x="8399885" y="1839726"/>
            <a:ext cx="1005628" cy="1850399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5899286">
            <a:off x="8474985" y="2767256"/>
            <a:ext cx="192620" cy="91660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5660000">
            <a:off x="9576402" y="1871591"/>
            <a:ext cx="194561" cy="9036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5908547">
            <a:off x="7904556" y="2395718"/>
            <a:ext cx="245162" cy="188482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11415837">
            <a:off x="8137782" y="2170599"/>
            <a:ext cx="228133" cy="201947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622698"/>
      </p:ext>
    </p:extLst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6258640">
            <a:off x="8875038" y="1874612"/>
            <a:ext cx="1005628" cy="1850399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5899286">
            <a:off x="8950138" y="2802142"/>
            <a:ext cx="192620" cy="91660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6680000">
            <a:off x="10064952" y="2032833"/>
            <a:ext cx="194561" cy="9036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5908547">
            <a:off x="8379709" y="2430604"/>
            <a:ext cx="245162" cy="188482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11415837">
            <a:off x="8612935" y="2205485"/>
            <a:ext cx="228133" cy="201947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100502"/>
      </p:ext>
    </p:extLst>
  </p:cSld>
  <p:clrMapOvr>
    <a:masterClrMapping/>
  </p:clrMapOvr>
  <p:transition advTm="21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7207039">
            <a:off x="9417244" y="1870175"/>
            <a:ext cx="1005628" cy="1850399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6847685">
            <a:off x="9379403" y="2690015"/>
            <a:ext cx="192620" cy="91660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8360000">
            <a:off x="10642200" y="2349782"/>
            <a:ext cx="194561" cy="9036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6856946">
            <a:off x="8947965" y="2308077"/>
            <a:ext cx="245162" cy="188482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10020000">
            <a:off x="9159562" y="2040576"/>
            <a:ext cx="228133" cy="201947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Freeform 7"/>
          <p:cNvSpPr/>
          <p:nvPr/>
        </p:nvSpPr>
        <p:spPr>
          <a:xfrm>
            <a:off x="10024281" y="3262034"/>
            <a:ext cx="1998921" cy="1792117"/>
          </a:xfrm>
          <a:custGeom>
            <a:avLst/>
            <a:gdLst>
              <a:gd name="connsiteX0" fmla="*/ 244549 w 1998921"/>
              <a:gd name="connsiteY0" fmla="*/ 239764 h 1792117"/>
              <a:gd name="connsiteX1" fmla="*/ 297712 w 1998921"/>
              <a:gd name="connsiteY1" fmla="*/ 282294 h 1792117"/>
              <a:gd name="connsiteX2" fmla="*/ 340242 w 1998921"/>
              <a:gd name="connsiteY2" fmla="*/ 335457 h 1792117"/>
              <a:gd name="connsiteX3" fmla="*/ 404037 w 1998921"/>
              <a:gd name="connsiteY3" fmla="*/ 356722 h 1792117"/>
              <a:gd name="connsiteX4" fmla="*/ 489098 w 1998921"/>
              <a:gd name="connsiteY4" fmla="*/ 399252 h 1792117"/>
              <a:gd name="connsiteX5" fmla="*/ 552893 w 1998921"/>
              <a:gd name="connsiteY5" fmla="*/ 420517 h 1792117"/>
              <a:gd name="connsiteX6" fmla="*/ 584791 w 1998921"/>
              <a:gd name="connsiteY6" fmla="*/ 431150 h 1792117"/>
              <a:gd name="connsiteX7" fmla="*/ 680484 w 1998921"/>
              <a:gd name="connsiteY7" fmla="*/ 441782 h 1792117"/>
              <a:gd name="connsiteX8" fmla="*/ 712382 w 1998921"/>
              <a:gd name="connsiteY8" fmla="*/ 452415 h 1792117"/>
              <a:gd name="connsiteX9" fmla="*/ 978196 w 1998921"/>
              <a:gd name="connsiteY9" fmla="*/ 441782 h 1792117"/>
              <a:gd name="connsiteX10" fmla="*/ 1020726 w 1998921"/>
              <a:gd name="connsiteY10" fmla="*/ 431150 h 1792117"/>
              <a:gd name="connsiteX11" fmla="*/ 1084521 w 1998921"/>
              <a:gd name="connsiteY11" fmla="*/ 420517 h 1792117"/>
              <a:gd name="connsiteX12" fmla="*/ 1158949 w 1998921"/>
              <a:gd name="connsiteY12" fmla="*/ 335457 h 1792117"/>
              <a:gd name="connsiteX13" fmla="*/ 1180214 w 1998921"/>
              <a:gd name="connsiteY13" fmla="*/ 314191 h 1792117"/>
              <a:gd name="connsiteX14" fmla="*/ 1201479 w 1998921"/>
              <a:gd name="connsiteY14" fmla="*/ 282294 h 1792117"/>
              <a:gd name="connsiteX15" fmla="*/ 1233377 w 1998921"/>
              <a:gd name="connsiteY15" fmla="*/ 271661 h 1792117"/>
              <a:gd name="connsiteX16" fmla="*/ 1265275 w 1998921"/>
              <a:gd name="connsiteY16" fmla="*/ 250396 h 1792117"/>
              <a:gd name="connsiteX17" fmla="*/ 1350335 w 1998921"/>
              <a:gd name="connsiteY17" fmla="*/ 197233 h 1792117"/>
              <a:gd name="connsiteX18" fmla="*/ 1414130 w 1998921"/>
              <a:gd name="connsiteY18" fmla="*/ 154703 h 1792117"/>
              <a:gd name="connsiteX19" fmla="*/ 1435396 w 1998921"/>
              <a:gd name="connsiteY19" fmla="*/ 133438 h 1792117"/>
              <a:gd name="connsiteX20" fmla="*/ 1467293 w 1998921"/>
              <a:gd name="connsiteY20" fmla="*/ 122805 h 1792117"/>
              <a:gd name="connsiteX21" fmla="*/ 1499191 w 1998921"/>
              <a:gd name="connsiteY21" fmla="*/ 101540 h 1792117"/>
              <a:gd name="connsiteX22" fmla="*/ 1509823 w 1998921"/>
              <a:gd name="connsiteY22" fmla="*/ 69643 h 1792117"/>
              <a:gd name="connsiteX23" fmla="*/ 1562986 w 1998921"/>
              <a:gd name="connsiteY23" fmla="*/ 37745 h 1792117"/>
              <a:gd name="connsiteX24" fmla="*/ 1584251 w 1998921"/>
              <a:gd name="connsiteY24" fmla="*/ 5847 h 1792117"/>
              <a:gd name="connsiteX25" fmla="*/ 1733107 w 1998921"/>
              <a:gd name="connsiteY25" fmla="*/ 37745 h 1792117"/>
              <a:gd name="connsiteX26" fmla="*/ 1754372 w 1998921"/>
              <a:gd name="connsiteY26" fmla="*/ 69643 h 1792117"/>
              <a:gd name="connsiteX27" fmla="*/ 1786270 w 1998921"/>
              <a:gd name="connsiteY27" fmla="*/ 101540 h 1792117"/>
              <a:gd name="connsiteX28" fmla="*/ 1828800 w 1998921"/>
              <a:gd name="connsiteY28" fmla="*/ 165336 h 1792117"/>
              <a:gd name="connsiteX29" fmla="*/ 1860698 w 1998921"/>
              <a:gd name="connsiteY29" fmla="*/ 239764 h 1792117"/>
              <a:gd name="connsiteX30" fmla="*/ 1892596 w 1998921"/>
              <a:gd name="connsiteY30" fmla="*/ 271661 h 1792117"/>
              <a:gd name="connsiteX31" fmla="*/ 1903228 w 1998921"/>
              <a:gd name="connsiteY31" fmla="*/ 303559 h 1792117"/>
              <a:gd name="connsiteX32" fmla="*/ 1945758 w 1998921"/>
              <a:gd name="connsiteY32" fmla="*/ 367354 h 1792117"/>
              <a:gd name="connsiteX33" fmla="*/ 1967023 w 1998921"/>
              <a:gd name="connsiteY33" fmla="*/ 431150 h 1792117"/>
              <a:gd name="connsiteX34" fmla="*/ 1977656 w 1998921"/>
              <a:gd name="connsiteY34" fmla="*/ 505577 h 1792117"/>
              <a:gd name="connsiteX35" fmla="*/ 1998921 w 1998921"/>
              <a:gd name="connsiteY35" fmla="*/ 707596 h 1792117"/>
              <a:gd name="connsiteX36" fmla="*/ 1988289 w 1998921"/>
              <a:gd name="connsiteY36" fmla="*/ 930880 h 1792117"/>
              <a:gd name="connsiteX37" fmla="*/ 1967023 w 1998921"/>
              <a:gd name="connsiteY37" fmla="*/ 994675 h 1792117"/>
              <a:gd name="connsiteX38" fmla="*/ 1935126 w 1998921"/>
              <a:gd name="connsiteY38" fmla="*/ 1058470 h 1792117"/>
              <a:gd name="connsiteX39" fmla="*/ 1913861 w 1998921"/>
              <a:gd name="connsiteY39" fmla="*/ 1079736 h 1792117"/>
              <a:gd name="connsiteX40" fmla="*/ 1871330 w 1998921"/>
              <a:gd name="connsiteY40" fmla="*/ 1132898 h 1792117"/>
              <a:gd name="connsiteX41" fmla="*/ 1860698 w 1998921"/>
              <a:gd name="connsiteY41" fmla="*/ 1164796 h 1792117"/>
              <a:gd name="connsiteX42" fmla="*/ 1796903 w 1998921"/>
              <a:gd name="connsiteY42" fmla="*/ 1228591 h 1792117"/>
              <a:gd name="connsiteX43" fmla="*/ 1743740 w 1998921"/>
              <a:gd name="connsiteY43" fmla="*/ 1271122 h 1792117"/>
              <a:gd name="connsiteX44" fmla="*/ 1722475 w 1998921"/>
              <a:gd name="connsiteY44" fmla="*/ 1303019 h 1792117"/>
              <a:gd name="connsiteX45" fmla="*/ 1626782 w 1998921"/>
              <a:gd name="connsiteY45" fmla="*/ 1356182 h 1792117"/>
              <a:gd name="connsiteX46" fmla="*/ 1573619 w 1998921"/>
              <a:gd name="connsiteY46" fmla="*/ 1451875 h 1792117"/>
              <a:gd name="connsiteX47" fmla="*/ 1552354 w 1998921"/>
              <a:gd name="connsiteY47" fmla="*/ 1483773 h 1792117"/>
              <a:gd name="connsiteX48" fmla="*/ 1520456 w 1998921"/>
              <a:gd name="connsiteY48" fmla="*/ 1494405 h 1792117"/>
              <a:gd name="connsiteX49" fmla="*/ 1467293 w 1998921"/>
              <a:gd name="connsiteY49" fmla="*/ 1558201 h 1792117"/>
              <a:gd name="connsiteX50" fmla="*/ 1435396 w 1998921"/>
              <a:gd name="connsiteY50" fmla="*/ 1579466 h 1792117"/>
              <a:gd name="connsiteX51" fmla="*/ 1414130 w 1998921"/>
              <a:gd name="connsiteY51" fmla="*/ 1600731 h 1792117"/>
              <a:gd name="connsiteX52" fmla="*/ 1350335 w 1998921"/>
              <a:gd name="connsiteY52" fmla="*/ 1643261 h 1792117"/>
              <a:gd name="connsiteX53" fmla="*/ 1286540 w 1998921"/>
              <a:gd name="connsiteY53" fmla="*/ 1685791 h 1792117"/>
              <a:gd name="connsiteX54" fmla="*/ 1265275 w 1998921"/>
              <a:gd name="connsiteY54" fmla="*/ 1707057 h 1792117"/>
              <a:gd name="connsiteX55" fmla="*/ 1222744 w 1998921"/>
              <a:gd name="connsiteY55" fmla="*/ 1717689 h 1792117"/>
              <a:gd name="connsiteX56" fmla="*/ 1190847 w 1998921"/>
              <a:gd name="connsiteY56" fmla="*/ 1728322 h 1792117"/>
              <a:gd name="connsiteX57" fmla="*/ 1127051 w 1998921"/>
              <a:gd name="connsiteY57" fmla="*/ 1770852 h 1792117"/>
              <a:gd name="connsiteX58" fmla="*/ 1063256 w 1998921"/>
              <a:gd name="connsiteY58" fmla="*/ 1792117 h 1792117"/>
              <a:gd name="connsiteX59" fmla="*/ 797442 w 1998921"/>
              <a:gd name="connsiteY59" fmla="*/ 1781484 h 1792117"/>
              <a:gd name="connsiteX60" fmla="*/ 744279 w 1998921"/>
              <a:gd name="connsiteY60" fmla="*/ 1770852 h 1792117"/>
              <a:gd name="connsiteX61" fmla="*/ 669851 w 1998921"/>
              <a:gd name="connsiteY61" fmla="*/ 1749587 h 1792117"/>
              <a:gd name="connsiteX62" fmla="*/ 627321 w 1998921"/>
              <a:gd name="connsiteY62" fmla="*/ 1738954 h 1792117"/>
              <a:gd name="connsiteX63" fmla="*/ 595423 w 1998921"/>
              <a:gd name="connsiteY63" fmla="*/ 1717689 h 1792117"/>
              <a:gd name="connsiteX64" fmla="*/ 563526 w 1998921"/>
              <a:gd name="connsiteY64" fmla="*/ 1707057 h 1792117"/>
              <a:gd name="connsiteX65" fmla="*/ 542261 w 1998921"/>
              <a:gd name="connsiteY65" fmla="*/ 1685791 h 1792117"/>
              <a:gd name="connsiteX66" fmla="*/ 499730 w 1998921"/>
              <a:gd name="connsiteY66" fmla="*/ 1675159 h 1792117"/>
              <a:gd name="connsiteX67" fmla="*/ 435935 w 1998921"/>
              <a:gd name="connsiteY67" fmla="*/ 1653894 h 1792117"/>
              <a:gd name="connsiteX68" fmla="*/ 404037 w 1998921"/>
              <a:gd name="connsiteY68" fmla="*/ 1643261 h 1792117"/>
              <a:gd name="connsiteX69" fmla="*/ 372140 w 1998921"/>
              <a:gd name="connsiteY69" fmla="*/ 1632629 h 1792117"/>
              <a:gd name="connsiteX70" fmla="*/ 329610 w 1998921"/>
              <a:gd name="connsiteY70" fmla="*/ 1600731 h 1792117"/>
              <a:gd name="connsiteX71" fmla="*/ 265814 w 1998921"/>
              <a:gd name="connsiteY71" fmla="*/ 1558201 h 1792117"/>
              <a:gd name="connsiteX72" fmla="*/ 202019 w 1998921"/>
              <a:gd name="connsiteY72" fmla="*/ 1494405 h 1792117"/>
              <a:gd name="connsiteX73" fmla="*/ 138223 w 1998921"/>
              <a:gd name="connsiteY73" fmla="*/ 1409345 h 1792117"/>
              <a:gd name="connsiteX74" fmla="*/ 116958 w 1998921"/>
              <a:gd name="connsiteY74" fmla="*/ 1377447 h 1792117"/>
              <a:gd name="connsiteX75" fmla="*/ 63796 w 1998921"/>
              <a:gd name="connsiteY75" fmla="*/ 1313652 h 1792117"/>
              <a:gd name="connsiteX76" fmla="*/ 42530 w 1998921"/>
              <a:gd name="connsiteY76" fmla="*/ 1239224 h 1792117"/>
              <a:gd name="connsiteX77" fmla="*/ 21265 w 1998921"/>
              <a:gd name="connsiteY77" fmla="*/ 1164796 h 1792117"/>
              <a:gd name="connsiteX78" fmla="*/ 10633 w 1998921"/>
              <a:gd name="connsiteY78" fmla="*/ 1069103 h 1792117"/>
              <a:gd name="connsiteX79" fmla="*/ 0 w 1998921"/>
              <a:gd name="connsiteY79" fmla="*/ 1037205 h 1792117"/>
              <a:gd name="connsiteX80" fmla="*/ 10633 w 1998921"/>
              <a:gd name="connsiteY80" fmla="*/ 782024 h 1792117"/>
              <a:gd name="connsiteX81" fmla="*/ 53163 w 1998921"/>
              <a:gd name="connsiteY81" fmla="*/ 686331 h 1792117"/>
              <a:gd name="connsiteX82" fmla="*/ 85061 w 1998921"/>
              <a:gd name="connsiteY82" fmla="*/ 654433 h 1792117"/>
              <a:gd name="connsiteX83" fmla="*/ 127591 w 1998921"/>
              <a:gd name="connsiteY83" fmla="*/ 526843 h 1792117"/>
              <a:gd name="connsiteX84" fmla="*/ 138223 w 1998921"/>
              <a:gd name="connsiteY84" fmla="*/ 494945 h 1792117"/>
              <a:gd name="connsiteX85" fmla="*/ 159489 w 1998921"/>
              <a:gd name="connsiteY85" fmla="*/ 473680 h 1792117"/>
              <a:gd name="connsiteX86" fmla="*/ 202019 w 1998921"/>
              <a:gd name="connsiteY86" fmla="*/ 409884 h 1792117"/>
              <a:gd name="connsiteX87" fmla="*/ 212651 w 1998921"/>
              <a:gd name="connsiteY87" fmla="*/ 377987 h 1792117"/>
              <a:gd name="connsiteX88" fmla="*/ 255182 w 1998921"/>
              <a:gd name="connsiteY88" fmla="*/ 324824 h 1792117"/>
              <a:gd name="connsiteX89" fmla="*/ 276447 w 1998921"/>
              <a:gd name="connsiteY89" fmla="*/ 292926 h 1792117"/>
              <a:gd name="connsiteX90" fmla="*/ 308344 w 1998921"/>
              <a:gd name="connsiteY90" fmla="*/ 314191 h 1792117"/>
              <a:gd name="connsiteX91" fmla="*/ 308344 w 1998921"/>
              <a:gd name="connsiteY91" fmla="*/ 324824 h 179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998921" h="1792117">
                <a:moveTo>
                  <a:pt x="244549" y="239764"/>
                </a:moveTo>
                <a:cubicBezTo>
                  <a:pt x="262270" y="253941"/>
                  <a:pt x="282943" y="265064"/>
                  <a:pt x="297712" y="282294"/>
                </a:cubicBezTo>
                <a:cubicBezTo>
                  <a:pt x="338510" y="329891"/>
                  <a:pt x="269231" y="303896"/>
                  <a:pt x="340242" y="335457"/>
                </a:cubicBezTo>
                <a:cubicBezTo>
                  <a:pt x="360725" y="344561"/>
                  <a:pt x="404037" y="356722"/>
                  <a:pt x="404037" y="356722"/>
                </a:cubicBezTo>
                <a:cubicBezTo>
                  <a:pt x="441153" y="393836"/>
                  <a:pt x="415794" y="374818"/>
                  <a:pt x="489098" y="399252"/>
                </a:cubicBezTo>
                <a:lnTo>
                  <a:pt x="552893" y="420517"/>
                </a:lnTo>
                <a:cubicBezTo>
                  <a:pt x="563526" y="424061"/>
                  <a:pt x="573652" y="429912"/>
                  <a:pt x="584791" y="431150"/>
                </a:cubicBezTo>
                <a:lnTo>
                  <a:pt x="680484" y="441782"/>
                </a:lnTo>
                <a:cubicBezTo>
                  <a:pt x="691117" y="445326"/>
                  <a:pt x="701174" y="452415"/>
                  <a:pt x="712382" y="452415"/>
                </a:cubicBezTo>
                <a:cubicBezTo>
                  <a:pt x="801058" y="452415"/>
                  <a:pt x="889731" y="447883"/>
                  <a:pt x="978196" y="441782"/>
                </a:cubicBezTo>
                <a:cubicBezTo>
                  <a:pt x="992774" y="440777"/>
                  <a:pt x="1006397" y="434016"/>
                  <a:pt x="1020726" y="431150"/>
                </a:cubicBezTo>
                <a:cubicBezTo>
                  <a:pt x="1041866" y="426922"/>
                  <a:pt x="1063256" y="424061"/>
                  <a:pt x="1084521" y="420517"/>
                </a:cubicBezTo>
                <a:cubicBezTo>
                  <a:pt x="1174888" y="360273"/>
                  <a:pt x="1034923" y="459489"/>
                  <a:pt x="1158949" y="335457"/>
                </a:cubicBezTo>
                <a:cubicBezTo>
                  <a:pt x="1166037" y="328368"/>
                  <a:pt x="1173952" y="322019"/>
                  <a:pt x="1180214" y="314191"/>
                </a:cubicBezTo>
                <a:cubicBezTo>
                  <a:pt x="1188197" y="304213"/>
                  <a:pt x="1191501" y="290277"/>
                  <a:pt x="1201479" y="282294"/>
                </a:cubicBezTo>
                <a:cubicBezTo>
                  <a:pt x="1210231" y="275293"/>
                  <a:pt x="1223352" y="276673"/>
                  <a:pt x="1233377" y="271661"/>
                </a:cubicBezTo>
                <a:cubicBezTo>
                  <a:pt x="1244807" y="265946"/>
                  <a:pt x="1254642" y="257484"/>
                  <a:pt x="1265275" y="250396"/>
                </a:cubicBezTo>
                <a:cubicBezTo>
                  <a:pt x="1316285" y="173879"/>
                  <a:pt x="1244051" y="268089"/>
                  <a:pt x="1350335" y="197233"/>
                </a:cubicBezTo>
                <a:cubicBezTo>
                  <a:pt x="1371600" y="183056"/>
                  <a:pt x="1396058" y="172774"/>
                  <a:pt x="1414130" y="154703"/>
                </a:cubicBezTo>
                <a:cubicBezTo>
                  <a:pt x="1421219" y="147615"/>
                  <a:pt x="1426800" y="138596"/>
                  <a:pt x="1435396" y="133438"/>
                </a:cubicBezTo>
                <a:cubicBezTo>
                  <a:pt x="1445006" y="127672"/>
                  <a:pt x="1457269" y="127817"/>
                  <a:pt x="1467293" y="122805"/>
                </a:cubicBezTo>
                <a:cubicBezTo>
                  <a:pt x="1478723" y="117090"/>
                  <a:pt x="1488558" y="108628"/>
                  <a:pt x="1499191" y="101540"/>
                </a:cubicBezTo>
                <a:cubicBezTo>
                  <a:pt x="1502735" y="90908"/>
                  <a:pt x="1504057" y="79253"/>
                  <a:pt x="1509823" y="69643"/>
                </a:cubicBezTo>
                <a:cubicBezTo>
                  <a:pt x="1524419" y="45317"/>
                  <a:pt x="1537895" y="46108"/>
                  <a:pt x="1562986" y="37745"/>
                </a:cubicBezTo>
                <a:cubicBezTo>
                  <a:pt x="1570074" y="27112"/>
                  <a:pt x="1571621" y="7790"/>
                  <a:pt x="1584251" y="5847"/>
                </a:cubicBezTo>
                <a:cubicBezTo>
                  <a:pt x="1675252" y="-8153"/>
                  <a:pt x="1681265" y="3183"/>
                  <a:pt x="1733107" y="37745"/>
                </a:cubicBezTo>
                <a:cubicBezTo>
                  <a:pt x="1740195" y="48378"/>
                  <a:pt x="1746191" y="59826"/>
                  <a:pt x="1754372" y="69643"/>
                </a:cubicBezTo>
                <a:cubicBezTo>
                  <a:pt x="1763998" y="81194"/>
                  <a:pt x="1777929" y="89029"/>
                  <a:pt x="1786270" y="101540"/>
                </a:cubicBezTo>
                <a:cubicBezTo>
                  <a:pt x="1847827" y="193873"/>
                  <a:pt x="1727037" y="63570"/>
                  <a:pt x="1828800" y="165336"/>
                </a:cubicBezTo>
                <a:cubicBezTo>
                  <a:pt x="1837477" y="191364"/>
                  <a:pt x="1844277" y="216774"/>
                  <a:pt x="1860698" y="239764"/>
                </a:cubicBezTo>
                <a:cubicBezTo>
                  <a:pt x="1869438" y="252000"/>
                  <a:pt x="1881963" y="261029"/>
                  <a:pt x="1892596" y="271661"/>
                </a:cubicBezTo>
                <a:cubicBezTo>
                  <a:pt x="1896140" y="282294"/>
                  <a:pt x="1897785" y="293762"/>
                  <a:pt x="1903228" y="303559"/>
                </a:cubicBezTo>
                <a:cubicBezTo>
                  <a:pt x="1915640" y="325900"/>
                  <a:pt x="1937676" y="343108"/>
                  <a:pt x="1945758" y="367354"/>
                </a:cubicBezTo>
                <a:lnTo>
                  <a:pt x="1967023" y="431150"/>
                </a:lnTo>
                <a:cubicBezTo>
                  <a:pt x="1970567" y="455959"/>
                  <a:pt x="1974547" y="480710"/>
                  <a:pt x="1977656" y="505577"/>
                </a:cubicBezTo>
                <a:cubicBezTo>
                  <a:pt x="1984943" y="563868"/>
                  <a:pt x="1993175" y="650134"/>
                  <a:pt x="1998921" y="707596"/>
                </a:cubicBezTo>
                <a:cubicBezTo>
                  <a:pt x="1995377" y="782024"/>
                  <a:pt x="1996518" y="856823"/>
                  <a:pt x="1988289" y="930880"/>
                </a:cubicBezTo>
                <a:cubicBezTo>
                  <a:pt x="1985814" y="953158"/>
                  <a:pt x="1974111" y="973410"/>
                  <a:pt x="1967023" y="994675"/>
                </a:cubicBezTo>
                <a:cubicBezTo>
                  <a:pt x="1955791" y="1028369"/>
                  <a:pt x="1958685" y="1029022"/>
                  <a:pt x="1935126" y="1058470"/>
                </a:cubicBezTo>
                <a:cubicBezTo>
                  <a:pt x="1928864" y="1066298"/>
                  <a:pt x="1920123" y="1071908"/>
                  <a:pt x="1913861" y="1079736"/>
                </a:cubicBezTo>
                <a:cubicBezTo>
                  <a:pt x="1860220" y="1146788"/>
                  <a:pt x="1922669" y="1081562"/>
                  <a:pt x="1871330" y="1132898"/>
                </a:cubicBezTo>
                <a:cubicBezTo>
                  <a:pt x="1867786" y="1143531"/>
                  <a:pt x="1867579" y="1155949"/>
                  <a:pt x="1860698" y="1164796"/>
                </a:cubicBezTo>
                <a:cubicBezTo>
                  <a:pt x="1842235" y="1188534"/>
                  <a:pt x="1818168" y="1207326"/>
                  <a:pt x="1796903" y="1228591"/>
                </a:cubicBezTo>
                <a:cubicBezTo>
                  <a:pt x="1766601" y="1258893"/>
                  <a:pt x="1783978" y="1244296"/>
                  <a:pt x="1743740" y="1271122"/>
                </a:cubicBezTo>
                <a:cubicBezTo>
                  <a:pt x="1736652" y="1281754"/>
                  <a:pt x="1732092" y="1294604"/>
                  <a:pt x="1722475" y="1303019"/>
                </a:cubicBezTo>
                <a:cubicBezTo>
                  <a:pt x="1677476" y="1342393"/>
                  <a:pt x="1670594" y="1341579"/>
                  <a:pt x="1626782" y="1356182"/>
                </a:cubicBezTo>
                <a:cubicBezTo>
                  <a:pt x="1608067" y="1412326"/>
                  <a:pt x="1622366" y="1378754"/>
                  <a:pt x="1573619" y="1451875"/>
                </a:cubicBezTo>
                <a:cubicBezTo>
                  <a:pt x="1566531" y="1462508"/>
                  <a:pt x="1564477" y="1479732"/>
                  <a:pt x="1552354" y="1483773"/>
                </a:cubicBezTo>
                <a:lnTo>
                  <a:pt x="1520456" y="1494405"/>
                </a:lnTo>
                <a:cubicBezTo>
                  <a:pt x="1499546" y="1525770"/>
                  <a:pt x="1497994" y="1532616"/>
                  <a:pt x="1467293" y="1558201"/>
                </a:cubicBezTo>
                <a:cubicBezTo>
                  <a:pt x="1457476" y="1566382"/>
                  <a:pt x="1445374" y="1571483"/>
                  <a:pt x="1435396" y="1579466"/>
                </a:cubicBezTo>
                <a:cubicBezTo>
                  <a:pt x="1427568" y="1585728"/>
                  <a:pt x="1422150" y="1594716"/>
                  <a:pt x="1414130" y="1600731"/>
                </a:cubicBezTo>
                <a:cubicBezTo>
                  <a:pt x="1393684" y="1616065"/>
                  <a:pt x="1371600" y="1629084"/>
                  <a:pt x="1350335" y="1643261"/>
                </a:cubicBezTo>
                <a:lnTo>
                  <a:pt x="1286540" y="1685791"/>
                </a:lnTo>
                <a:cubicBezTo>
                  <a:pt x="1279452" y="1692880"/>
                  <a:pt x="1274241" y="1702574"/>
                  <a:pt x="1265275" y="1707057"/>
                </a:cubicBezTo>
                <a:cubicBezTo>
                  <a:pt x="1252205" y="1713592"/>
                  <a:pt x="1236795" y="1713674"/>
                  <a:pt x="1222744" y="1717689"/>
                </a:cubicBezTo>
                <a:cubicBezTo>
                  <a:pt x="1211968" y="1720768"/>
                  <a:pt x="1200644" y="1722879"/>
                  <a:pt x="1190847" y="1728322"/>
                </a:cubicBezTo>
                <a:cubicBezTo>
                  <a:pt x="1168506" y="1740734"/>
                  <a:pt x="1151297" y="1762770"/>
                  <a:pt x="1127051" y="1770852"/>
                </a:cubicBezTo>
                <a:lnTo>
                  <a:pt x="1063256" y="1792117"/>
                </a:lnTo>
                <a:cubicBezTo>
                  <a:pt x="974651" y="1788573"/>
                  <a:pt x="885921" y="1787383"/>
                  <a:pt x="797442" y="1781484"/>
                </a:cubicBezTo>
                <a:cubicBezTo>
                  <a:pt x="779410" y="1780282"/>
                  <a:pt x="761921" y="1774772"/>
                  <a:pt x="744279" y="1770852"/>
                </a:cubicBezTo>
                <a:cubicBezTo>
                  <a:pt x="669520" y="1754239"/>
                  <a:pt x="731992" y="1767341"/>
                  <a:pt x="669851" y="1749587"/>
                </a:cubicBezTo>
                <a:cubicBezTo>
                  <a:pt x="655800" y="1745573"/>
                  <a:pt x="641498" y="1742498"/>
                  <a:pt x="627321" y="1738954"/>
                </a:cubicBezTo>
                <a:cubicBezTo>
                  <a:pt x="616688" y="1731866"/>
                  <a:pt x="606853" y="1723404"/>
                  <a:pt x="595423" y="1717689"/>
                </a:cubicBezTo>
                <a:cubicBezTo>
                  <a:pt x="585399" y="1712677"/>
                  <a:pt x="573136" y="1712823"/>
                  <a:pt x="563526" y="1707057"/>
                </a:cubicBezTo>
                <a:cubicBezTo>
                  <a:pt x="554930" y="1701899"/>
                  <a:pt x="551227" y="1690274"/>
                  <a:pt x="542261" y="1685791"/>
                </a:cubicBezTo>
                <a:cubicBezTo>
                  <a:pt x="529191" y="1679256"/>
                  <a:pt x="513727" y="1679358"/>
                  <a:pt x="499730" y="1675159"/>
                </a:cubicBezTo>
                <a:cubicBezTo>
                  <a:pt x="478260" y="1668718"/>
                  <a:pt x="457200" y="1660982"/>
                  <a:pt x="435935" y="1653894"/>
                </a:cubicBezTo>
                <a:lnTo>
                  <a:pt x="404037" y="1643261"/>
                </a:lnTo>
                <a:lnTo>
                  <a:pt x="372140" y="1632629"/>
                </a:lnTo>
                <a:cubicBezTo>
                  <a:pt x="357963" y="1621996"/>
                  <a:pt x="344128" y="1610893"/>
                  <a:pt x="329610" y="1600731"/>
                </a:cubicBezTo>
                <a:cubicBezTo>
                  <a:pt x="308672" y="1586075"/>
                  <a:pt x="283886" y="1576273"/>
                  <a:pt x="265814" y="1558201"/>
                </a:cubicBezTo>
                <a:cubicBezTo>
                  <a:pt x="244549" y="1536936"/>
                  <a:pt x="220063" y="1518464"/>
                  <a:pt x="202019" y="1494405"/>
                </a:cubicBezTo>
                <a:cubicBezTo>
                  <a:pt x="180754" y="1466052"/>
                  <a:pt x="157882" y="1438835"/>
                  <a:pt x="138223" y="1409345"/>
                </a:cubicBezTo>
                <a:cubicBezTo>
                  <a:pt x="131135" y="1398712"/>
                  <a:pt x="125139" y="1387264"/>
                  <a:pt x="116958" y="1377447"/>
                </a:cubicBezTo>
                <a:cubicBezTo>
                  <a:pt x="48736" y="1295580"/>
                  <a:pt x="116593" y="1392849"/>
                  <a:pt x="63796" y="1313652"/>
                </a:cubicBezTo>
                <a:cubicBezTo>
                  <a:pt x="30543" y="1180645"/>
                  <a:pt x="73048" y="1346039"/>
                  <a:pt x="42530" y="1239224"/>
                </a:cubicBezTo>
                <a:cubicBezTo>
                  <a:pt x="15828" y="1145768"/>
                  <a:pt x="46759" y="1241277"/>
                  <a:pt x="21265" y="1164796"/>
                </a:cubicBezTo>
                <a:cubicBezTo>
                  <a:pt x="17721" y="1132898"/>
                  <a:pt x="15909" y="1100760"/>
                  <a:pt x="10633" y="1069103"/>
                </a:cubicBezTo>
                <a:cubicBezTo>
                  <a:pt x="8790" y="1058048"/>
                  <a:pt x="0" y="1048413"/>
                  <a:pt x="0" y="1037205"/>
                </a:cubicBezTo>
                <a:cubicBezTo>
                  <a:pt x="0" y="952071"/>
                  <a:pt x="2162" y="866736"/>
                  <a:pt x="10633" y="782024"/>
                </a:cubicBezTo>
                <a:cubicBezTo>
                  <a:pt x="13794" y="750414"/>
                  <a:pt x="32089" y="711620"/>
                  <a:pt x="53163" y="686331"/>
                </a:cubicBezTo>
                <a:cubicBezTo>
                  <a:pt x="62789" y="674779"/>
                  <a:pt x="74428" y="665066"/>
                  <a:pt x="85061" y="654433"/>
                </a:cubicBezTo>
                <a:lnTo>
                  <a:pt x="127591" y="526843"/>
                </a:lnTo>
                <a:cubicBezTo>
                  <a:pt x="131135" y="516210"/>
                  <a:pt x="130298" y="502870"/>
                  <a:pt x="138223" y="494945"/>
                </a:cubicBezTo>
                <a:cubicBezTo>
                  <a:pt x="145312" y="487857"/>
                  <a:pt x="153474" y="481700"/>
                  <a:pt x="159489" y="473680"/>
                </a:cubicBezTo>
                <a:cubicBezTo>
                  <a:pt x="174824" y="453234"/>
                  <a:pt x="202019" y="409884"/>
                  <a:pt x="202019" y="409884"/>
                </a:cubicBezTo>
                <a:cubicBezTo>
                  <a:pt x="205563" y="399252"/>
                  <a:pt x="207639" y="388011"/>
                  <a:pt x="212651" y="377987"/>
                </a:cubicBezTo>
                <a:cubicBezTo>
                  <a:pt x="234470" y="334348"/>
                  <a:pt x="228807" y="357792"/>
                  <a:pt x="255182" y="324824"/>
                </a:cubicBezTo>
                <a:cubicBezTo>
                  <a:pt x="263165" y="314845"/>
                  <a:pt x="269359" y="303559"/>
                  <a:pt x="276447" y="292926"/>
                </a:cubicBezTo>
                <a:cubicBezTo>
                  <a:pt x="276447" y="292926"/>
                  <a:pt x="299308" y="305155"/>
                  <a:pt x="308344" y="314191"/>
                </a:cubicBezTo>
                <a:lnTo>
                  <a:pt x="308344" y="324824"/>
                </a:lnTo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547907"/>
      </p:ext>
    </p:extLst>
  </p:cSld>
  <p:clrMapOvr>
    <a:masterClrMapping/>
  </p:clrMapOvr>
  <p:transition advTm="20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8563781">
            <a:off x="9801967" y="1792160"/>
            <a:ext cx="1005628" cy="1850399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8204427">
            <a:off x="9662579" y="2414020"/>
            <a:ext cx="192620" cy="91660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9560000">
            <a:off x="10975829" y="2561027"/>
            <a:ext cx="194561" cy="9050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8213688">
            <a:off x="9503397" y="1966799"/>
            <a:ext cx="245162" cy="188482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10500000">
            <a:off x="9827955" y="1771725"/>
            <a:ext cx="228133" cy="201947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Freeform 7"/>
          <p:cNvSpPr/>
          <p:nvPr/>
        </p:nvSpPr>
        <p:spPr>
          <a:xfrm>
            <a:off x="10014357" y="3221567"/>
            <a:ext cx="1998921" cy="1792117"/>
          </a:xfrm>
          <a:custGeom>
            <a:avLst/>
            <a:gdLst>
              <a:gd name="connsiteX0" fmla="*/ 244549 w 1998921"/>
              <a:gd name="connsiteY0" fmla="*/ 239764 h 1792117"/>
              <a:gd name="connsiteX1" fmla="*/ 297712 w 1998921"/>
              <a:gd name="connsiteY1" fmla="*/ 282294 h 1792117"/>
              <a:gd name="connsiteX2" fmla="*/ 340242 w 1998921"/>
              <a:gd name="connsiteY2" fmla="*/ 335457 h 1792117"/>
              <a:gd name="connsiteX3" fmla="*/ 404037 w 1998921"/>
              <a:gd name="connsiteY3" fmla="*/ 356722 h 1792117"/>
              <a:gd name="connsiteX4" fmla="*/ 489098 w 1998921"/>
              <a:gd name="connsiteY4" fmla="*/ 399252 h 1792117"/>
              <a:gd name="connsiteX5" fmla="*/ 552893 w 1998921"/>
              <a:gd name="connsiteY5" fmla="*/ 420517 h 1792117"/>
              <a:gd name="connsiteX6" fmla="*/ 584791 w 1998921"/>
              <a:gd name="connsiteY6" fmla="*/ 431150 h 1792117"/>
              <a:gd name="connsiteX7" fmla="*/ 680484 w 1998921"/>
              <a:gd name="connsiteY7" fmla="*/ 441782 h 1792117"/>
              <a:gd name="connsiteX8" fmla="*/ 712382 w 1998921"/>
              <a:gd name="connsiteY8" fmla="*/ 452415 h 1792117"/>
              <a:gd name="connsiteX9" fmla="*/ 978196 w 1998921"/>
              <a:gd name="connsiteY9" fmla="*/ 441782 h 1792117"/>
              <a:gd name="connsiteX10" fmla="*/ 1020726 w 1998921"/>
              <a:gd name="connsiteY10" fmla="*/ 431150 h 1792117"/>
              <a:gd name="connsiteX11" fmla="*/ 1084521 w 1998921"/>
              <a:gd name="connsiteY11" fmla="*/ 420517 h 1792117"/>
              <a:gd name="connsiteX12" fmla="*/ 1158949 w 1998921"/>
              <a:gd name="connsiteY12" fmla="*/ 335457 h 1792117"/>
              <a:gd name="connsiteX13" fmla="*/ 1180214 w 1998921"/>
              <a:gd name="connsiteY13" fmla="*/ 314191 h 1792117"/>
              <a:gd name="connsiteX14" fmla="*/ 1201479 w 1998921"/>
              <a:gd name="connsiteY14" fmla="*/ 282294 h 1792117"/>
              <a:gd name="connsiteX15" fmla="*/ 1233377 w 1998921"/>
              <a:gd name="connsiteY15" fmla="*/ 271661 h 1792117"/>
              <a:gd name="connsiteX16" fmla="*/ 1265275 w 1998921"/>
              <a:gd name="connsiteY16" fmla="*/ 250396 h 1792117"/>
              <a:gd name="connsiteX17" fmla="*/ 1350335 w 1998921"/>
              <a:gd name="connsiteY17" fmla="*/ 197233 h 1792117"/>
              <a:gd name="connsiteX18" fmla="*/ 1414130 w 1998921"/>
              <a:gd name="connsiteY18" fmla="*/ 154703 h 1792117"/>
              <a:gd name="connsiteX19" fmla="*/ 1435396 w 1998921"/>
              <a:gd name="connsiteY19" fmla="*/ 133438 h 1792117"/>
              <a:gd name="connsiteX20" fmla="*/ 1467293 w 1998921"/>
              <a:gd name="connsiteY20" fmla="*/ 122805 h 1792117"/>
              <a:gd name="connsiteX21" fmla="*/ 1499191 w 1998921"/>
              <a:gd name="connsiteY21" fmla="*/ 101540 h 1792117"/>
              <a:gd name="connsiteX22" fmla="*/ 1509823 w 1998921"/>
              <a:gd name="connsiteY22" fmla="*/ 69643 h 1792117"/>
              <a:gd name="connsiteX23" fmla="*/ 1562986 w 1998921"/>
              <a:gd name="connsiteY23" fmla="*/ 37745 h 1792117"/>
              <a:gd name="connsiteX24" fmla="*/ 1584251 w 1998921"/>
              <a:gd name="connsiteY24" fmla="*/ 5847 h 1792117"/>
              <a:gd name="connsiteX25" fmla="*/ 1733107 w 1998921"/>
              <a:gd name="connsiteY25" fmla="*/ 37745 h 1792117"/>
              <a:gd name="connsiteX26" fmla="*/ 1754372 w 1998921"/>
              <a:gd name="connsiteY26" fmla="*/ 69643 h 1792117"/>
              <a:gd name="connsiteX27" fmla="*/ 1786270 w 1998921"/>
              <a:gd name="connsiteY27" fmla="*/ 101540 h 1792117"/>
              <a:gd name="connsiteX28" fmla="*/ 1828800 w 1998921"/>
              <a:gd name="connsiteY28" fmla="*/ 165336 h 1792117"/>
              <a:gd name="connsiteX29" fmla="*/ 1860698 w 1998921"/>
              <a:gd name="connsiteY29" fmla="*/ 239764 h 1792117"/>
              <a:gd name="connsiteX30" fmla="*/ 1892596 w 1998921"/>
              <a:gd name="connsiteY30" fmla="*/ 271661 h 1792117"/>
              <a:gd name="connsiteX31" fmla="*/ 1903228 w 1998921"/>
              <a:gd name="connsiteY31" fmla="*/ 303559 h 1792117"/>
              <a:gd name="connsiteX32" fmla="*/ 1945758 w 1998921"/>
              <a:gd name="connsiteY32" fmla="*/ 367354 h 1792117"/>
              <a:gd name="connsiteX33" fmla="*/ 1967023 w 1998921"/>
              <a:gd name="connsiteY33" fmla="*/ 431150 h 1792117"/>
              <a:gd name="connsiteX34" fmla="*/ 1977656 w 1998921"/>
              <a:gd name="connsiteY34" fmla="*/ 505577 h 1792117"/>
              <a:gd name="connsiteX35" fmla="*/ 1998921 w 1998921"/>
              <a:gd name="connsiteY35" fmla="*/ 707596 h 1792117"/>
              <a:gd name="connsiteX36" fmla="*/ 1988289 w 1998921"/>
              <a:gd name="connsiteY36" fmla="*/ 930880 h 1792117"/>
              <a:gd name="connsiteX37" fmla="*/ 1967023 w 1998921"/>
              <a:gd name="connsiteY37" fmla="*/ 994675 h 1792117"/>
              <a:gd name="connsiteX38" fmla="*/ 1935126 w 1998921"/>
              <a:gd name="connsiteY38" fmla="*/ 1058470 h 1792117"/>
              <a:gd name="connsiteX39" fmla="*/ 1913861 w 1998921"/>
              <a:gd name="connsiteY39" fmla="*/ 1079736 h 1792117"/>
              <a:gd name="connsiteX40" fmla="*/ 1871330 w 1998921"/>
              <a:gd name="connsiteY40" fmla="*/ 1132898 h 1792117"/>
              <a:gd name="connsiteX41" fmla="*/ 1860698 w 1998921"/>
              <a:gd name="connsiteY41" fmla="*/ 1164796 h 1792117"/>
              <a:gd name="connsiteX42" fmla="*/ 1796903 w 1998921"/>
              <a:gd name="connsiteY42" fmla="*/ 1228591 h 1792117"/>
              <a:gd name="connsiteX43" fmla="*/ 1743740 w 1998921"/>
              <a:gd name="connsiteY43" fmla="*/ 1271122 h 1792117"/>
              <a:gd name="connsiteX44" fmla="*/ 1722475 w 1998921"/>
              <a:gd name="connsiteY44" fmla="*/ 1303019 h 1792117"/>
              <a:gd name="connsiteX45" fmla="*/ 1626782 w 1998921"/>
              <a:gd name="connsiteY45" fmla="*/ 1356182 h 1792117"/>
              <a:gd name="connsiteX46" fmla="*/ 1573619 w 1998921"/>
              <a:gd name="connsiteY46" fmla="*/ 1451875 h 1792117"/>
              <a:gd name="connsiteX47" fmla="*/ 1552354 w 1998921"/>
              <a:gd name="connsiteY47" fmla="*/ 1483773 h 1792117"/>
              <a:gd name="connsiteX48" fmla="*/ 1520456 w 1998921"/>
              <a:gd name="connsiteY48" fmla="*/ 1494405 h 1792117"/>
              <a:gd name="connsiteX49" fmla="*/ 1467293 w 1998921"/>
              <a:gd name="connsiteY49" fmla="*/ 1558201 h 1792117"/>
              <a:gd name="connsiteX50" fmla="*/ 1435396 w 1998921"/>
              <a:gd name="connsiteY50" fmla="*/ 1579466 h 1792117"/>
              <a:gd name="connsiteX51" fmla="*/ 1414130 w 1998921"/>
              <a:gd name="connsiteY51" fmla="*/ 1600731 h 1792117"/>
              <a:gd name="connsiteX52" fmla="*/ 1350335 w 1998921"/>
              <a:gd name="connsiteY52" fmla="*/ 1643261 h 1792117"/>
              <a:gd name="connsiteX53" fmla="*/ 1286540 w 1998921"/>
              <a:gd name="connsiteY53" fmla="*/ 1685791 h 1792117"/>
              <a:gd name="connsiteX54" fmla="*/ 1265275 w 1998921"/>
              <a:gd name="connsiteY54" fmla="*/ 1707057 h 1792117"/>
              <a:gd name="connsiteX55" fmla="*/ 1222744 w 1998921"/>
              <a:gd name="connsiteY55" fmla="*/ 1717689 h 1792117"/>
              <a:gd name="connsiteX56" fmla="*/ 1190847 w 1998921"/>
              <a:gd name="connsiteY56" fmla="*/ 1728322 h 1792117"/>
              <a:gd name="connsiteX57" fmla="*/ 1127051 w 1998921"/>
              <a:gd name="connsiteY57" fmla="*/ 1770852 h 1792117"/>
              <a:gd name="connsiteX58" fmla="*/ 1063256 w 1998921"/>
              <a:gd name="connsiteY58" fmla="*/ 1792117 h 1792117"/>
              <a:gd name="connsiteX59" fmla="*/ 797442 w 1998921"/>
              <a:gd name="connsiteY59" fmla="*/ 1781484 h 1792117"/>
              <a:gd name="connsiteX60" fmla="*/ 744279 w 1998921"/>
              <a:gd name="connsiteY60" fmla="*/ 1770852 h 1792117"/>
              <a:gd name="connsiteX61" fmla="*/ 669851 w 1998921"/>
              <a:gd name="connsiteY61" fmla="*/ 1749587 h 1792117"/>
              <a:gd name="connsiteX62" fmla="*/ 627321 w 1998921"/>
              <a:gd name="connsiteY62" fmla="*/ 1738954 h 1792117"/>
              <a:gd name="connsiteX63" fmla="*/ 595423 w 1998921"/>
              <a:gd name="connsiteY63" fmla="*/ 1717689 h 1792117"/>
              <a:gd name="connsiteX64" fmla="*/ 563526 w 1998921"/>
              <a:gd name="connsiteY64" fmla="*/ 1707057 h 1792117"/>
              <a:gd name="connsiteX65" fmla="*/ 542261 w 1998921"/>
              <a:gd name="connsiteY65" fmla="*/ 1685791 h 1792117"/>
              <a:gd name="connsiteX66" fmla="*/ 499730 w 1998921"/>
              <a:gd name="connsiteY66" fmla="*/ 1675159 h 1792117"/>
              <a:gd name="connsiteX67" fmla="*/ 435935 w 1998921"/>
              <a:gd name="connsiteY67" fmla="*/ 1653894 h 1792117"/>
              <a:gd name="connsiteX68" fmla="*/ 404037 w 1998921"/>
              <a:gd name="connsiteY68" fmla="*/ 1643261 h 1792117"/>
              <a:gd name="connsiteX69" fmla="*/ 372140 w 1998921"/>
              <a:gd name="connsiteY69" fmla="*/ 1632629 h 1792117"/>
              <a:gd name="connsiteX70" fmla="*/ 329610 w 1998921"/>
              <a:gd name="connsiteY70" fmla="*/ 1600731 h 1792117"/>
              <a:gd name="connsiteX71" fmla="*/ 265814 w 1998921"/>
              <a:gd name="connsiteY71" fmla="*/ 1558201 h 1792117"/>
              <a:gd name="connsiteX72" fmla="*/ 202019 w 1998921"/>
              <a:gd name="connsiteY72" fmla="*/ 1494405 h 1792117"/>
              <a:gd name="connsiteX73" fmla="*/ 138223 w 1998921"/>
              <a:gd name="connsiteY73" fmla="*/ 1409345 h 1792117"/>
              <a:gd name="connsiteX74" fmla="*/ 116958 w 1998921"/>
              <a:gd name="connsiteY74" fmla="*/ 1377447 h 1792117"/>
              <a:gd name="connsiteX75" fmla="*/ 63796 w 1998921"/>
              <a:gd name="connsiteY75" fmla="*/ 1313652 h 1792117"/>
              <a:gd name="connsiteX76" fmla="*/ 42530 w 1998921"/>
              <a:gd name="connsiteY76" fmla="*/ 1239224 h 1792117"/>
              <a:gd name="connsiteX77" fmla="*/ 21265 w 1998921"/>
              <a:gd name="connsiteY77" fmla="*/ 1164796 h 1792117"/>
              <a:gd name="connsiteX78" fmla="*/ 10633 w 1998921"/>
              <a:gd name="connsiteY78" fmla="*/ 1069103 h 1792117"/>
              <a:gd name="connsiteX79" fmla="*/ 0 w 1998921"/>
              <a:gd name="connsiteY79" fmla="*/ 1037205 h 1792117"/>
              <a:gd name="connsiteX80" fmla="*/ 10633 w 1998921"/>
              <a:gd name="connsiteY80" fmla="*/ 782024 h 1792117"/>
              <a:gd name="connsiteX81" fmla="*/ 53163 w 1998921"/>
              <a:gd name="connsiteY81" fmla="*/ 686331 h 1792117"/>
              <a:gd name="connsiteX82" fmla="*/ 85061 w 1998921"/>
              <a:gd name="connsiteY82" fmla="*/ 654433 h 1792117"/>
              <a:gd name="connsiteX83" fmla="*/ 127591 w 1998921"/>
              <a:gd name="connsiteY83" fmla="*/ 526843 h 1792117"/>
              <a:gd name="connsiteX84" fmla="*/ 138223 w 1998921"/>
              <a:gd name="connsiteY84" fmla="*/ 494945 h 1792117"/>
              <a:gd name="connsiteX85" fmla="*/ 159489 w 1998921"/>
              <a:gd name="connsiteY85" fmla="*/ 473680 h 1792117"/>
              <a:gd name="connsiteX86" fmla="*/ 202019 w 1998921"/>
              <a:gd name="connsiteY86" fmla="*/ 409884 h 1792117"/>
              <a:gd name="connsiteX87" fmla="*/ 212651 w 1998921"/>
              <a:gd name="connsiteY87" fmla="*/ 377987 h 1792117"/>
              <a:gd name="connsiteX88" fmla="*/ 255182 w 1998921"/>
              <a:gd name="connsiteY88" fmla="*/ 324824 h 1792117"/>
              <a:gd name="connsiteX89" fmla="*/ 276447 w 1998921"/>
              <a:gd name="connsiteY89" fmla="*/ 292926 h 1792117"/>
              <a:gd name="connsiteX90" fmla="*/ 308344 w 1998921"/>
              <a:gd name="connsiteY90" fmla="*/ 314191 h 1792117"/>
              <a:gd name="connsiteX91" fmla="*/ 308344 w 1998921"/>
              <a:gd name="connsiteY91" fmla="*/ 324824 h 179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998921" h="1792117">
                <a:moveTo>
                  <a:pt x="244549" y="239764"/>
                </a:moveTo>
                <a:cubicBezTo>
                  <a:pt x="262270" y="253941"/>
                  <a:pt x="282943" y="265064"/>
                  <a:pt x="297712" y="282294"/>
                </a:cubicBezTo>
                <a:cubicBezTo>
                  <a:pt x="338510" y="329891"/>
                  <a:pt x="269231" y="303896"/>
                  <a:pt x="340242" y="335457"/>
                </a:cubicBezTo>
                <a:cubicBezTo>
                  <a:pt x="360725" y="344561"/>
                  <a:pt x="404037" y="356722"/>
                  <a:pt x="404037" y="356722"/>
                </a:cubicBezTo>
                <a:cubicBezTo>
                  <a:pt x="441153" y="393836"/>
                  <a:pt x="415794" y="374818"/>
                  <a:pt x="489098" y="399252"/>
                </a:cubicBezTo>
                <a:lnTo>
                  <a:pt x="552893" y="420517"/>
                </a:lnTo>
                <a:cubicBezTo>
                  <a:pt x="563526" y="424061"/>
                  <a:pt x="573652" y="429912"/>
                  <a:pt x="584791" y="431150"/>
                </a:cubicBezTo>
                <a:lnTo>
                  <a:pt x="680484" y="441782"/>
                </a:lnTo>
                <a:cubicBezTo>
                  <a:pt x="691117" y="445326"/>
                  <a:pt x="701174" y="452415"/>
                  <a:pt x="712382" y="452415"/>
                </a:cubicBezTo>
                <a:cubicBezTo>
                  <a:pt x="801058" y="452415"/>
                  <a:pt x="889731" y="447883"/>
                  <a:pt x="978196" y="441782"/>
                </a:cubicBezTo>
                <a:cubicBezTo>
                  <a:pt x="992774" y="440777"/>
                  <a:pt x="1006397" y="434016"/>
                  <a:pt x="1020726" y="431150"/>
                </a:cubicBezTo>
                <a:cubicBezTo>
                  <a:pt x="1041866" y="426922"/>
                  <a:pt x="1063256" y="424061"/>
                  <a:pt x="1084521" y="420517"/>
                </a:cubicBezTo>
                <a:cubicBezTo>
                  <a:pt x="1174888" y="360273"/>
                  <a:pt x="1034923" y="459489"/>
                  <a:pt x="1158949" y="335457"/>
                </a:cubicBezTo>
                <a:cubicBezTo>
                  <a:pt x="1166037" y="328368"/>
                  <a:pt x="1173952" y="322019"/>
                  <a:pt x="1180214" y="314191"/>
                </a:cubicBezTo>
                <a:cubicBezTo>
                  <a:pt x="1188197" y="304213"/>
                  <a:pt x="1191501" y="290277"/>
                  <a:pt x="1201479" y="282294"/>
                </a:cubicBezTo>
                <a:cubicBezTo>
                  <a:pt x="1210231" y="275293"/>
                  <a:pt x="1223352" y="276673"/>
                  <a:pt x="1233377" y="271661"/>
                </a:cubicBezTo>
                <a:cubicBezTo>
                  <a:pt x="1244807" y="265946"/>
                  <a:pt x="1254642" y="257484"/>
                  <a:pt x="1265275" y="250396"/>
                </a:cubicBezTo>
                <a:cubicBezTo>
                  <a:pt x="1316285" y="173879"/>
                  <a:pt x="1244051" y="268089"/>
                  <a:pt x="1350335" y="197233"/>
                </a:cubicBezTo>
                <a:cubicBezTo>
                  <a:pt x="1371600" y="183056"/>
                  <a:pt x="1396058" y="172774"/>
                  <a:pt x="1414130" y="154703"/>
                </a:cubicBezTo>
                <a:cubicBezTo>
                  <a:pt x="1421219" y="147615"/>
                  <a:pt x="1426800" y="138596"/>
                  <a:pt x="1435396" y="133438"/>
                </a:cubicBezTo>
                <a:cubicBezTo>
                  <a:pt x="1445006" y="127672"/>
                  <a:pt x="1457269" y="127817"/>
                  <a:pt x="1467293" y="122805"/>
                </a:cubicBezTo>
                <a:cubicBezTo>
                  <a:pt x="1478723" y="117090"/>
                  <a:pt x="1488558" y="108628"/>
                  <a:pt x="1499191" y="101540"/>
                </a:cubicBezTo>
                <a:cubicBezTo>
                  <a:pt x="1502735" y="90908"/>
                  <a:pt x="1504057" y="79253"/>
                  <a:pt x="1509823" y="69643"/>
                </a:cubicBezTo>
                <a:cubicBezTo>
                  <a:pt x="1524419" y="45317"/>
                  <a:pt x="1537895" y="46108"/>
                  <a:pt x="1562986" y="37745"/>
                </a:cubicBezTo>
                <a:cubicBezTo>
                  <a:pt x="1570074" y="27112"/>
                  <a:pt x="1571621" y="7790"/>
                  <a:pt x="1584251" y="5847"/>
                </a:cubicBezTo>
                <a:cubicBezTo>
                  <a:pt x="1675252" y="-8153"/>
                  <a:pt x="1681265" y="3183"/>
                  <a:pt x="1733107" y="37745"/>
                </a:cubicBezTo>
                <a:cubicBezTo>
                  <a:pt x="1740195" y="48378"/>
                  <a:pt x="1746191" y="59826"/>
                  <a:pt x="1754372" y="69643"/>
                </a:cubicBezTo>
                <a:cubicBezTo>
                  <a:pt x="1763998" y="81194"/>
                  <a:pt x="1777929" y="89029"/>
                  <a:pt x="1786270" y="101540"/>
                </a:cubicBezTo>
                <a:cubicBezTo>
                  <a:pt x="1847827" y="193873"/>
                  <a:pt x="1727037" y="63570"/>
                  <a:pt x="1828800" y="165336"/>
                </a:cubicBezTo>
                <a:cubicBezTo>
                  <a:pt x="1837477" y="191364"/>
                  <a:pt x="1844277" y="216774"/>
                  <a:pt x="1860698" y="239764"/>
                </a:cubicBezTo>
                <a:cubicBezTo>
                  <a:pt x="1869438" y="252000"/>
                  <a:pt x="1881963" y="261029"/>
                  <a:pt x="1892596" y="271661"/>
                </a:cubicBezTo>
                <a:cubicBezTo>
                  <a:pt x="1896140" y="282294"/>
                  <a:pt x="1897785" y="293762"/>
                  <a:pt x="1903228" y="303559"/>
                </a:cubicBezTo>
                <a:cubicBezTo>
                  <a:pt x="1915640" y="325900"/>
                  <a:pt x="1937676" y="343108"/>
                  <a:pt x="1945758" y="367354"/>
                </a:cubicBezTo>
                <a:lnTo>
                  <a:pt x="1967023" y="431150"/>
                </a:lnTo>
                <a:cubicBezTo>
                  <a:pt x="1970567" y="455959"/>
                  <a:pt x="1974547" y="480710"/>
                  <a:pt x="1977656" y="505577"/>
                </a:cubicBezTo>
                <a:cubicBezTo>
                  <a:pt x="1984943" y="563868"/>
                  <a:pt x="1993175" y="650134"/>
                  <a:pt x="1998921" y="707596"/>
                </a:cubicBezTo>
                <a:cubicBezTo>
                  <a:pt x="1995377" y="782024"/>
                  <a:pt x="1996518" y="856823"/>
                  <a:pt x="1988289" y="930880"/>
                </a:cubicBezTo>
                <a:cubicBezTo>
                  <a:pt x="1985814" y="953158"/>
                  <a:pt x="1974111" y="973410"/>
                  <a:pt x="1967023" y="994675"/>
                </a:cubicBezTo>
                <a:cubicBezTo>
                  <a:pt x="1955791" y="1028369"/>
                  <a:pt x="1958685" y="1029022"/>
                  <a:pt x="1935126" y="1058470"/>
                </a:cubicBezTo>
                <a:cubicBezTo>
                  <a:pt x="1928864" y="1066298"/>
                  <a:pt x="1920123" y="1071908"/>
                  <a:pt x="1913861" y="1079736"/>
                </a:cubicBezTo>
                <a:cubicBezTo>
                  <a:pt x="1860220" y="1146788"/>
                  <a:pt x="1922669" y="1081562"/>
                  <a:pt x="1871330" y="1132898"/>
                </a:cubicBezTo>
                <a:cubicBezTo>
                  <a:pt x="1867786" y="1143531"/>
                  <a:pt x="1867579" y="1155949"/>
                  <a:pt x="1860698" y="1164796"/>
                </a:cubicBezTo>
                <a:cubicBezTo>
                  <a:pt x="1842235" y="1188534"/>
                  <a:pt x="1818168" y="1207326"/>
                  <a:pt x="1796903" y="1228591"/>
                </a:cubicBezTo>
                <a:cubicBezTo>
                  <a:pt x="1766601" y="1258893"/>
                  <a:pt x="1783978" y="1244296"/>
                  <a:pt x="1743740" y="1271122"/>
                </a:cubicBezTo>
                <a:cubicBezTo>
                  <a:pt x="1736652" y="1281754"/>
                  <a:pt x="1732092" y="1294604"/>
                  <a:pt x="1722475" y="1303019"/>
                </a:cubicBezTo>
                <a:cubicBezTo>
                  <a:pt x="1677476" y="1342393"/>
                  <a:pt x="1670594" y="1341579"/>
                  <a:pt x="1626782" y="1356182"/>
                </a:cubicBezTo>
                <a:cubicBezTo>
                  <a:pt x="1608067" y="1412326"/>
                  <a:pt x="1622366" y="1378754"/>
                  <a:pt x="1573619" y="1451875"/>
                </a:cubicBezTo>
                <a:cubicBezTo>
                  <a:pt x="1566531" y="1462508"/>
                  <a:pt x="1564477" y="1479732"/>
                  <a:pt x="1552354" y="1483773"/>
                </a:cubicBezTo>
                <a:lnTo>
                  <a:pt x="1520456" y="1494405"/>
                </a:lnTo>
                <a:cubicBezTo>
                  <a:pt x="1499546" y="1525770"/>
                  <a:pt x="1497994" y="1532616"/>
                  <a:pt x="1467293" y="1558201"/>
                </a:cubicBezTo>
                <a:cubicBezTo>
                  <a:pt x="1457476" y="1566382"/>
                  <a:pt x="1445374" y="1571483"/>
                  <a:pt x="1435396" y="1579466"/>
                </a:cubicBezTo>
                <a:cubicBezTo>
                  <a:pt x="1427568" y="1585728"/>
                  <a:pt x="1422150" y="1594716"/>
                  <a:pt x="1414130" y="1600731"/>
                </a:cubicBezTo>
                <a:cubicBezTo>
                  <a:pt x="1393684" y="1616065"/>
                  <a:pt x="1371600" y="1629084"/>
                  <a:pt x="1350335" y="1643261"/>
                </a:cubicBezTo>
                <a:lnTo>
                  <a:pt x="1286540" y="1685791"/>
                </a:lnTo>
                <a:cubicBezTo>
                  <a:pt x="1279452" y="1692880"/>
                  <a:pt x="1274241" y="1702574"/>
                  <a:pt x="1265275" y="1707057"/>
                </a:cubicBezTo>
                <a:cubicBezTo>
                  <a:pt x="1252205" y="1713592"/>
                  <a:pt x="1236795" y="1713674"/>
                  <a:pt x="1222744" y="1717689"/>
                </a:cubicBezTo>
                <a:cubicBezTo>
                  <a:pt x="1211968" y="1720768"/>
                  <a:pt x="1200644" y="1722879"/>
                  <a:pt x="1190847" y="1728322"/>
                </a:cubicBezTo>
                <a:cubicBezTo>
                  <a:pt x="1168506" y="1740734"/>
                  <a:pt x="1151297" y="1762770"/>
                  <a:pt x="1127051" y="1770852"/>
                </a:cubicBezTo>
                <a:lnTo>
                  <a:pt x="1063256" y="1792117"/>
                </a:lnTo>
                <a:cubicBezTo>
                  <a:pt x="974651" y="1788573"/>
                  <a:pt x="885921" y="1787383"/>
                  <a:pt x="797442" y="1781484"/>
                </a:cubicBezTo>
                <a:cubicBezTo>
                  <a:pt x="779410" y="1780282"/>
                  <a:pt x="761921" y="1774772"/>
                  <a:pt x="744279" y="1770852"/>
                </a:cubicBezTo>
                <a:cubicBezTo>
                  <a:pt x="669520" y="1754239"/>
                  <a:pt x="731992" y="1767341"/>
                  <a:pt x="669851" y="1749587"/>
                </a:cubicBezTo>
                <a:cubicBezTo>
                  <a:pt x="655800" y="1745573"/>
                  <a:pt x="641498" y="1742498"/>
                  <a:pt x="627321" y="1738954"/>
                </a:cubicBezTo>
                <a:cubicBezTo>
                  <a:pt x="616688" y="1731866"/>
                  <a:pt x="606853" y="1723404"/>
                  <a:pt x="595423" y="1717689"/>
                </a:cubicBezTo>
                <a:cubicBezTo>
                  <a:pt x="585399" y="1712677"/>
                  <a:pt x="573136" y="1712823"/>
                  <a:pt x="563526" y="1707057"/>
                </a:cubicBezTo>
                <a:cubicBezTo>
                  <a:pt x="554930" y="1701899"/>
                  <a:pt x="551227" y="1690274"/>
                  <a:pt x="542261" y="1685791"/>
                </a:cubicBezTo>
                <a:cubicBezTo>
                  <a:pt x="529191" y="1679256"/>
                  <a:pt x="513727" y="1679358"/>
                  <a:pt x="499730" y="1675159"/>
                </a:cubicBezTo>
                <a:cubicBezTo>
                  <a:pt x="478260" y="1668718"/>
                  <a:pt x="457200" y="1660982"/>
                  <a:pt x="435935" y="1653894"/>
                </a:cubicBezTo>
                <a:lnTo>
                  <a:pt x="404037" y="1643261"/>
                </a:lnTo>
                <a:lnTo>
                  <a:pt x="372140" y="1632629"/>
                </a:lnTo>
                <a:cubicBezTo>
                  <a:pt x="357963" y="1621996"/>
                  <a:pt x="344128" y="1610893"/>
                  <a:pt x="329610" y="1600731"/>
                </a:cubicBezTo>
                <a:cubicBezTo>
                  <a:pt x="308672" y="1586075"/>
                  <a:pt x="283886" y="1576273"/>
                  <a:pt x="265814" y="1558201"/>
                </a:cubicBezTo>
                <a:cubicBezTo>
                  <a:pt x="244549" y="1536936"/>
                  <a:pt x="220063" y="1518464"/>
                  <a:pt x="202019" y="1494405"/>
                </a:cubicBezTo>
                <a:cubicBezTo>
                  <a:pt x="180754" y="1466052"/>
                  <a:pt x="157882" y="1438835"/>
                  <a:pt x="138223" y="1409345"/>
                </a:cubicBezTo>
                <a:cubicBezTo>
                  <a:pt x="131135" y="1398712"/>
                  <a:pt x="125139" y="1387264"/>
                  <a:pt x="116958" y="1377447"/>
                </a:cubicBezTo>
                <a:cubicBezTo>
                  <a:pt x="48736" y="1295580"/>
                  <a:pt x="116593" y="1392849"/>
                  <a:pt x="63796" y="1313652"/>
                </a:cubicBezTo>
                <a:cubicBezTo>
                  <a:pt x="30543" y="1180645"/>
                  <a:pt x="73048" y="1346039"/>
                  <a:pt x="42530" y="1239224"/>
                </a:cubicBezTo>
                <a:cubicBezTo>
                  <a:pt x="15828" y="1145768"/>
                  <a:pt x="46759" y="1241277"/>
                  <a:pt x="21265" y="1164796"/>
                </a:cubicBezTo>
                <a:cubicBezTo>
                  <a:pt x="17721" y="1132898"/>
                  <a:pt x="15909" y="1100760"/>
                  <a:pt x="10633" y="1069103"/>
                </a:cubicBezTo>
                <a:cubicBezTo>
                  <a:pt x="8790" y="1058048"/>
                  <a:pt x="0" y="1048413"/>
                  <a:pt x="0" y="1037205"/>
                </a:cubicBezTo>
                <a:cubicBezTo>
                  <a:pt x="0" y="952071"/>
                  <a:pt x="2162" y="866736"/>
                  <a:pt x="10633" y="782024"/>
                </a:cubicBezTo>
                <a:cubicBezTo>
                  <a:pt x="13794" y="750414"/>
                  <a:pt x="32089" y="711620"/>
                  <a:pt x="53163" y="686331"/>
                </a:cubicBezTo>
                <a:cubicBezTo>
                  <a:pt x="62789" y="674779"/>
                  <a:pt x="74428" y="665066"/>
                  <a:pt x="85061" y="654433"/>
                </a:cubicBezTo>
                <a:lnTo>
                  <a:pt x="127591" y="526843"/>
                </a:lnTo>
                <a:cubicBezTo>
                  <a:pt x="131135" y="516210"/>
                  <a:pt x="130298" y="502870"/>
                  <a:pt x="138223" y="494945"/>
                </a:cubicBezTo>
                <a:cubicBezTo>
                  <a:pt x="145312" y="487857"/>
                  <a:pt x="153474" y="481700"/>
                  <a:pt x="159489" y="473680"/>
                </a:cubicBezTo>
                <a:cubicBezTo>
                  <a:pt x="174824" y="453234"/>
                  <a:pt x="202019" y="409884"/>
                  <a:pt x="202019" y="409884"/>
                </a:cubicBezTo>
                <a:cubicBezTo>
                  <a:pt x="205563" y="399252"/>
                  <a:pt x="207639" y="388011"/>
                  <a:pt x="212651" y="377987"/>
                </a:cubicBezTo>
                <a:cubicBezTo>
                  <a:pt x="234470" y="334348"/>
                  <a:pt x="228807" y="357792"/>
                  <a:pt x="255182" y="324824"/>
                </a:cubicBezTo>
                <a:cubicBezTo>
                  <a:pt x="263165" y="314845"/>
                  <a:pt x="269359" y="303559"/>
                  <a:pt x="276447" y="292926"/>
                </a:cubicBezTo>
                <a:cubicBezTo>
                  <a:pt x="276447" y="292926"/>
                  <a:pt x="299308" y="305155"/>
                  <a:pt x="308344" y="314191"/>
                </a:cubicBezTo>
                <a:lnTo>
                  <a:pt x="308344" y="324824"/>
                </a:lnTo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816420"/>
      </p:ext>
    </p:extLst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 rot="831591">
            <a:off x="9716047" y="1920581"/>
            <a:ext cx="1666993" cy="1870834"/>
            <a:chOff x="9503397" y="1771725"/>
            <a:chExt cx="1666993" cy="1870834"/>
          </a:xfrm>
        </p:grpSpPr>
        <p:grpSp>
          <p:nvGrpSpPr>
            <p:cNvPr id="2" name="Group 5"/>
            <p:cNvGrpSpPr/>
            <p:nvPr/>
          </p:nvGrpSpPr>
          <p:grpSpPr>
            <a:xfrm rot="8563781">
              <a:off x="9801967" y="1792160"/>
              <a:ext cx="1005628" cy="1850399"/>
              <a:chOff x="4980451" y="1910600"/>
              <a:chExt cx="1770434" cy="3171763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grpSp>
              <p:nvGrpSpPr>
                <p:cNvPr id="6" name="Group 1"/>
                <p:cNvGrpSpPr/>
                <p:nvPr/>
              </p:nvGrpSpPr>
              <p:grpSpPr>
                <a:xfrm>
                  <a:off x="4980451" y="1910600"/>
                  <a:ext cx="1770434" cy="3171763"/>
                  <a:chOff x="4980451" y="1910600"/>
                  <a:chExt cx="1770434" cy="3171763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4980451" y="1910600"/>
                    <a:ext cx="1770434" cy="3171763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5226627" y="2213264"/>
                    <a:ext cx="1278082" cy="25288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5351197" y="2147775"/>
                    <a:ext cx="1028942" cy="82933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Heart 9"/>
                <p:cNvSpPr/>
                <p:nvPr/>
              </p:nvSpPr>
              <p:spPr>
                <a:xfrm>
                  <a:off x="5369212" y="2514596"/>
                  <a:ext cx="1003174" cy="925035"/>
                </a:xfrm>
                <a:prstGeom prst="hear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5528931" y="2796383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flipH="1" flipV="1">
                <a:off x="5738938" y="3056975"/>
                <a:ext cx="253459" cy="314627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057907" y="2811368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 rot="8204427">
              <a:off x="9662579" y="2414020"/>
              <a:ext cx="192620" cy="9166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9560000">
              <a:off x="10975829" y="2561027"/>
              <a:ext cx="194561" cy="9050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8213688">
              <a:off x="9503397" y="1966799"/>
              <a:ext cx="245162" cy="188482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10500000">
              <a:off x="9827955" y="1771725"/>
              <a:ext cx="228133" cy="201947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" name="Freeform 7"/>
          <p:cNvSpPr/>
          <p:nvPr/>
        </p:nvSpPr>
        <p:spPr>
          <a:xfrm>
            <a:off x="10014357" y="3221567"/>
            <a:ext cx="1998921" cy="1792117"/>
          </a:xfrm>
          <a:custGeom>
            <a:avLst/>
            <a:gdLst>
              <a:gd name="connsiteX0" fmla="*/ 244549 w 1998921"/>
              <a:gd name="connsiteY0" fmla="*/ 239764 h 1792117"/>
              <a:gd name="connsiteX1" fmla="*/ 297712 w 1998921"/>
              <a:gd name="connsiteY1" fmla="*/ 282294 h 1792117"/>
              <a:gd name="connsiteX2" fmla="*/ 340242 w 1998921"/>
              <a:gd name="connsiteY2" fmla="*/ 335457 h 1792117"/>
              <a:gd name="connsiteX3" fmla="*/ 404037 w 1998921"/>
              <a:gd name="connsiteY3" fmla="*/ 356722 h 1792117"/>
              <a:gd name="connsiteX4" fmla="*/ 489098 w 1998921"/>
              <a:gd name="connsiteY4" fmla="*/ 399252 h 1792117"/>
              <a:gd name="connsiteX5" fmla="*/ 552893 w 1998921"/>
              <a:gd name="connsiteY5" fmla="*/ 420517 h 1792117"/>
              <a:gd name="connsiteX6" fmla="*/ 584791 w 1998921"/>
              <a:gd name="connsiteY6" fmla="*/ 431150 h 1792117"/>
              <a:gd name="connsiteX7" fmla="*/ 680484 w 1998921"/>
              <a:gd name="connsiteY7" fmla="*/ 441782 h 1792117"/>
              <a:gd name="connsiteX8" fmla="*/ 712382 w 1998921"/>
              <a:gd name="connsiteY8" fmla="*/ 452415 h 1792117"/>
              <a:gd name="connsiteX9" fmla="*/ 978196 w 1998921"/>
              <a:gd name="connsiteY9" fmla="*/ 441782 h 1792117"/>
              <a:gd name="connsiteX10" fmla="*/ 1020726 w 1998921"/>
              <a:gd name="connsiteY10" fmla="*/ 431150 h 1792117"/>
              <a:gd name="connsiteX11" fmla="*/ 1084521 w 1998921"/>
              <a:gd name="connsiteY11" fmla="*/ 420517 h 1792117"/>
              <a:gd name="connsiteX12" fmla="*/ 1158949 w 1998921"/>
              <a:gd name="connsiteY12" fmla="*/ 335457 h 1792117"/>
              <a:gd name="connsiteX13" fmla="*/ 1180214 w 1998921"/>
              <a:gd name="connsiteY13" fmla="*/ 314191 h 1792117"/>
              <a:gd name="connsiteX14" fmla="*/ 1201479 w 1998921"/>
              <a:gd name="connsiteY14" fmla="*/ 282294 h 1792117"/>
              <a:gd name="connsiteX15" fmla="*/ 1233377 w 1998921"/>
              <a:gd name="connsiteY15" fmla="*/ 271661 h 1792117"/>
              <a:gd name="connsiteX16" fmla="*/ 1265275 w 1998921"/>
              <a:gd name="connsiteY16" fmla="*/ 250396 h 1792117"/>
              <a:gd name="connsiteX17" fmla="*/ 1350335 w 1998921"/>
              <a:gd name="connsiteY17" fmla="*/ 197233 h 1792117"/>
              <a:gd name="connsiteX18" fmla="*/ 1414130 w 1998921"/>
              <a:gd name="connsiteY18" fmla="*/ 154703 h 1792117"/>
              <a:gd name="connsiteX19" fmla="*/ 1435396 w 1998921"/>
              <a:gd name="connsiteY19" fmla="*/ 133438 h 1792117"/>
              <a:gd name="connsiteX20" fmla="*/ 1467293 w 1998921"/>
              <a:gd name="connsiteY20" fmla="*/ 122805 h 1792117"/>
              <a:gd name="connsiteX21" fmla="*/ 1499191 w 1998921"/>
              <a:gd name="connsiteY21" fmla="*/ 101540 h 1792117"/>
              <a:gd name="connsiteX22" fmla="*/ 1509823 w 1998921"/>
              <a:gd name="connsiteY22" fmla="*/ 69643 h 1792117"/>
              <a:gd name="connsiteX23" fmla="*/ 1562986 w 1998921"/>
              <a:gd name="connsiteY23" fmla="*/ 37745 h 1792117"/>
              <a:gd name="connsiteX24" fmla="*/ 1584251 w 1998921"/>
              <a:gd name="connsiteY24" fmla="*/ 5847 h 1792117"/>
              <a:gd name="connsiteX25" fmla="*/ 1733107 w 1998921"/>
              <a:gd name="connsiteY25" fmla="*/ 37745 h 1792117"/>
              <a:gd name="connsiteX26" fmla="*/ 1754372 w 1998921"/>
              <a:gd name="connsiteY26" fmla="*/ 69643 h 1792117"/>
              <a:gd name="connsiteX27" fmla="*/ 1786270 w 1998921"/>
              <a:gd name="connsiteY27" fmla="*/ 101540 h 1792117"/>
              <a:gd name="connsiteX28" fmla="*/ 1828800 w 1998921"/>
              <a:gd name="connsiteY28" fmla="*/ 165336 h 1792117"/>
              <a:gd name="connsiteX29" fmla="*/ 1860698 w 1998921"/>
              <a:gd name="connsiteY29" fmla="*/ 239764 h 1792117"/>
              <a:gd name="connsiteX30" fmla="*/ 1892596 w 1998921"/>
              <a:gd name="connsiteY30" fmla="*/ 271661 h 1792117"/>
              <a:gd name="connsiteX31" fmla="*/ 1903228 w 1998921"/>
              <a:gd name="connsiteY31" fmla="*/ 303559 h 1792117"/>
              <a:gd name="connsiteX32" fmla="*/ 1945758 w 1998921"/>
              <a:gd name="connsiteY32" fmla="*/ 367354 h 1792117"/>
              <a:gd name="connsiteX33" fmla="*/ 1967023 w 1998921"/>
              <a:gd name="connsiteY33" fmla="*/ 431150 h 1792117"/>
              <a:gd name="connsiteX34" fmla="*/ 1977656 w 1998921"/>
              <a:gd name="connsiteY34" fmla="*/ 505577 h 1792117"/>
              <a:gd name="connsiteX35" fmla="*/ 1998921 w 1998921"/>
              <a:gd name="connsiteY35" fmla="*/ 707596 h 1792117"/>
              <a:gd name="connsiteX36" fmla="*/ 1988289 w 1998921"/>
              <a:gd name="connsiteY36" fmla="*/ 930880 h 1792117"/>
              <a:gd name="connsiteX37" fmla="*/ 1967023 w 1998921"/>
              <a:gd name="connsiteY37" fmla="*/ 994675 h 1792117"/>
              <a:gd name="connsiteX38" fmla="*/ 1935126 w 1998921"/>
              <a:gd name="connsiteY38" fmla="*/ 1058470 h 1792117"/>
              <a:gd name="connsiteX39" fmla="*/ 1913861 w 1998921"/>
              <a:gd name="connsiteY39" fmla="*/ 1079736 h 1792117"/>
              <a:gd name="connsiteX40" fmla="*/ 1871330 w 1998921"/>
              <a:gd name="connsiteY40" fmla="*/ 1132898 h 1792117"/>
              <a:gd name="connsiteX41" fmla="*/ 1860698 w 1998921"/>
              <a:gd name="connsiteY41" fmla="*/ 1164796 h 1792117"/>
              <a:gd name="connsiteX42" fmla="*/ 1796903 w 1998921"/>
              <a:gd name="connsiteY42" fmla="*/ 1228591 h 1792117"/>
              <a:gd name="connsiteX43" fmla="*/ 1743740 w 1998921"/>
              <a:gd name="connsiteY43" fmla="*/ 1271122 h 1792117"/>
              <a:gd name="connsiteX44" fmla="*/ 1722475 w 1998921"/>
              <a:gd name="connsiteY44" fmla="*/ 1303019 h 1792117"/>
              <a:gd name="connsiteX45" fmla="*/ 1626782 w 1998921"/>
              <a:gd name="connsiteY45" fmla="*/ 1356182 h 1792117"/>
              <a:gd name="connsiteX46" fmla="*/ 1573619 w 1998921"/>
              <a:gd name="connsiteY46" fmla="*/ 1451875 h 1792117"/>
              <a:gd name="connsiteX47" fmla="*/ 1552354 w 1998921"/>
              <a:gd name="connsiteY47" fmla="*/ 1483773 h 1792117"/>
              <a:gd name="connsiteX48" fmla="*/ 1520456 w 1998921"/>
              <a:gd name="connsiteY48" fmla="*/ 1494405 h 1792117"/>
              <a:gd name="connsiteX49" fmla="*/ 1467293 w 1998921"/>
              <a:gd name="connsiteY49" fmla="*/ 1558201 h 1792117"/>
              <a:gd name="connsiteX50" fmla="*/ 1435396 w 1998921"/>
              <a:gd name="connsiteY50" fmla="*/ 1579466 h 1792117"/>
              <a:gd name="connsiteX51" fmla="*/ 1414130 w 1998921"/>
              <a:gd name="connsiteY51" fmla="*/ 1600731 h 1792117"/>
              <a:gd name="connsiteX52" fmla="*/ 1350335 w 1998921"/>
              <a:gd name="connsiteY52" fmla="*/ 1643261 h 1792117"/>
              <a:gd name="connsiteX53" fmla="*/ 1286540 w 1998921"/>
              <a:gd name="connsiteY53" fmla="*/ 1685791 h 1792117"/>
              <a:gd name="connsiteX54" fmla="*/ 1265275 w 1998921"/>
              <a:gd name="connsiteY54" fmla="*/ 1707057 h 1792117"/>
              <a:gd name="connsiteX55" fmla="*/ 1222744 w 1998921"/>
              <a:gd name="connsiteY55" fmla="*/ 1717689 h 1792117"/>
              <a:gd name="connsiteX56" fmla="*/ 1190847 w 1998921"/>
              <a:gd name="connsiteY56" fmla="*/ 1728322 h 1792117"/>
              <a:gd name="connsiteX57" fmla="*/ 1127051 w 1998921"/>
              <a:gd name="connsiteY57" fmla="*/ 1770852 h 1792117"/>
              <a:gd name="connsiteX58" fmla="*/ 1063256 w 1998921"/>
              <a:gd name="connsiteY58" fmla="*/ 1792117 h 1792117"/>
              <a:gd name="connsiteX59" fmla="*/ 797442 w 1998921"/>
              <a:gd name="connsiteY59" fmla="*/ 1781484 h 1792117"/>
              <a:gd name="connsiteX60" fmla="*/ 744279 w 1998921"/>
              <a:gd name="connsiteY60" fmla="*/ 1770852 h 1792117"/>
              <a:gd name="connsiteX61" fmla="*/ 669851 w 1998921"/>
              <a:gd name="connsiteY61" fmla="*/ 1749587 h 1792117"/>
              <a:gd name="connsiteX62" fmla="*/ 627321 w 1998921"/>
              <a:gd name="connsiteY62" fmla="*/ 1738954 h 1792117"/>
              <a:gd name="connsiteX63" fmla="*/ 595423 w 1998921"/>
              <a:gd name="connsiteY63" fmla="*/ 1717689 h 1792117"/>
              <a:gd name="connsiteX64" fmla="*/ 563526 w 1998921"/>
              <a:gd name="connsiteY64" fmla="*/ 1707057 h 1792117"/>
              <a:gd name="connsiteX65" fmla="*/ 542261 w 1998921"/>
              <a:gd name="connsiteY65" fmla="*/ 1685791 h 1792117"/>
              <a:gd name="connsiteX66" fmla="*/ 499730 w 1998921"/>
              <a:gd name="connsiteY66" fmla="*/ 1675159 h 1792117"/>
              <a:gd name="connsiteX67" fmla="*/ 435935 w 1998921"/>
              <a:gd name="connsiteY67" fmla="*/ 1653894 h 1792117"/>
              <a:gd name="connsiteX68" fmla="*/ 404037 w 1998921"/>
              <a:gd name="connsiteY68" fmla="*/ 1643261 h 1792117"/>
              <a:gd name="connsiteX69" fmla="*/ 372140 w 1998921"/>
              <a:gd name="connsiteY69" fmla="*/ 1632629 h 1792117"/>
              <a:gd name="connsiteX70" fmla="*/ 329610 w 1998921"/>
              <a:gd name="connsiteY70" fmla="*/ 1600731 h 1792117"/>
              <a:gd name="connsiteX71" fmla="*/ 265814 w 1998921"/>
              <a:gd name="connsiteY71" fmla="*/ 1558201 h 1792117"/>
              <a:gd name="connsiteX72" fmla="*/ 202019 w 1998921"/>
              <a:gd name="connsiteY72" fmla="*/ 1494405 h 1792117"/>
              <a:gd name="connsiteX73" fmla="*/ 138223 w 1998921"/>
              <a:gd name="connsiteY73" fmla="*/ 1409345 h 1792117"/>
              <a:gd name="connsiteX74" fmla="*/ 116958 w 1998921"/>
              <a:gd name="connsiteY74" fmla="*/ 1377447 h 1792117"/>
              <a:gd name="connsiteX75" fmla="*/ 63796 w 1998921"/>
              <a:gd name="connsiteY75" fmla="*/ 1313652 h 1792117"/>
              <a:gd name="connsiteX76" fmla="*/ 42530 w 1998921"/>
              <a:gd name="connsiteY76" fmla="*/ 1239224 h 1792117"/>
              <a:gd name="connsiteX77" fmla="*/ 21265 w 1998921"/>
              <a:gd name="connsiteY77" fmla="*/ 1164796 h 1792117"/>
              <a:gd name="connsiteX78" fmla="*/ 10633 w 1998921"/>
              <a:gd name="connsiteY78" fmla="*/ 1069103 h 1792117"/>
              <a:gd name="connsiteX79" fmla="*/ 0 w 1998921"/>
              <a:gd name="connsiteY79" fmla="*/ 1037205 h 1792117"/>
              <a:gd name="connsiteX80" fmla="*/ 10633 w 1998921"/>
              <a:gd name="connsiteY80" fmla="*/ 782024 h 1792117"/>
              <a:gd name="connsiteX81" fmla="*/ 53163 w 1998921"/>
              <a:gd name="connsiteY81" fmla="*/ 686331 h 1792117"/>
              <a:gd name="connsiteX82" fmla="*/ 85061 w 1998921"/>
              <a:gd name="connsiteY82" fmla="*/ 654433 h 1792117"/>
              <a:gd name="connsiteX83" fmla="*/ 127591 w 1998921"/>
              <a:gd name="connsiteY83" fmla="*/ 526843 h 1792117"/>
              <a:gd name="connsiteX84" fmla="*/ 138223 w 1998921"/>
              <a:gd name="connsiteY84" fmla="*/ 494945 h 1792117"/>
              <a:gd name="connsiteX85" fmla="*/ 159489 w 1998921"/>
              <a:gd name="connsiteY85" fmla="*/ 473680 h 1792117"/>
              <a:gd name="connsiteX86" fmla="*/ 202019 w 1998921"/>
              <a:gd name="connsiteY86" fmla="*/ 409884 h 1792117"/>
              <a:gd name="connsiteX87" fmla="*/ 212651 w 1998921"/>
              <a:gd name="connsiteY87" fmla="*/ 377987 h 1792117"/>
              <a:gd name="connsiteX88" fmla="*/ 255182 w 1998921"/>
              <a:gd name="connsiteY88" fmla="*/ 324824 h 1792117"/>
              <a:gd name="connsiteX89" fmla="*/ 276447 w 1998921"/>
              <a:gd name="connsiteY89" fmla="*/ 292926 h 1792117"/>
              <a:gd name="connsiteX90" fmla="*/ 308344 w 1998921"/>
              <a:gd name="connsiteY90" fmla="*/ 314191 h 1792117"/>
              <a:gd name="connsiteX91" fmla="*/ 308344 w 1998921"/>
              <a:gd name="connsiteY91" fmla="*/ 324824 h 179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998921" h="1792117">
                <a:moveTo>
                  <a:pt x="244549" y="239764"/>
                </a:moveTo>
                <a:cubicBezTo>
                  <a:pt x="262270" y="253941"/>
                  <a:pt x="282943" y="265064"/>
                  <a:pt x="297712" y="282294"/>
                </a:cubicBezTo>
                <a:cubicBezTo>
                  <a:pt x="338510" y="329891"/>
                  <a:pt x="269231" y="303896"/>
                  <a:pt x="340242" y="335457"/>
                </a:cubicBezTo>
                <a:cubicBezTo>
                  <a:pt x="360725" y="344561"/>
                  <a:pt x="404037" y="356722"/>
                  <a:pt x="404037" y="356722"/>
                </a:cubicBezTo>
                <a:cubicBezTo>
                  <a:pt x="441153" y="393836"/>
                  <a:pt x="415794" y="374818"/>
                  <a:pt x="489098" y="399252"/>
                </a:cubicBezTo>
                <a:lnTo>
                  <a:pt x="552893" y="420517"/>
                </a:lnTo>
                <a:cubicBezTo>
                  <a:pt x="563526" y="424061"/>
                  <a:pt x="573652" y="429912"/>
                  <a:pt x="584791" y="431150"/>
                </a:cubicBezTo>
                <a:lnTo>
                  <a:pt x="680484" y="441782"/>
                </a:lnTo>
                <a:cubicBezTo>
                  <a:pt x="691117" y="445326"/>
                  <a:pt x="701174" y="452415"/>
                  <a:pt x="712382" y="452415"/>
                </a:cubicBezTo>
                <a:cubicBezTo>
                  <a:pt x="801058" y="452415"/>
                  <a:pt x="889731" y="447883"/>
                  <a:pt x="978196" y="441782"/>
                </a:cubicBezTo>
                <a:cubicBezTo>
                  <a:pt x="992774" y="440777"/>
                  <a:pt x="1006397" y="434016"/>
                  <a:pt x="1020726" y="431150"/>
                </a:cubicBezTo>
                <a:cubicBezTo>
                  <a:pt x="1041866" y="426922"/>
                  <a:pt x="1063256" y="424061"/>
                  <a:pt x="1084521" y="420517"/>
                </a:cubicBezTo>
                <a:cubicBezTo>
                  <a:pt x="1174888" y="360273"/>
                  <a:pt x="1034923" y="459489"/>
                  <a:pt x="1158949" y="335457"/>
                </a:cubicBezTo>
                <a:cubicBezTo>
                  <a:pt x="1166037" y="328368"/>
                  <a:pt x="1173952" y="322019"/>
                  <a:pt x="1180214" y="314191"/>
                </a:cubicBezTo>
                <a:cubicBezTo>
                  <a:pt x="1188197" y="304213"/>
                  <a:pt x="1191501" y="290277"/>
                  <a:pt x="1201479" y="282294"/>
                </a:cubicBezTo>
                <a:cubicBezTo>
                  <a:pt x="1210231" y="275293"/>
                  <a:pt x="1223352" y="276673"/>
                  <a:pt x="1233377" y="271661"/>
                </a:cubicBezTo>
                <a:cubicBezTo>
                  <a:pt x="1244807" y="265946"/>
                  <a:pt x="1254642" y="257484"/>
                  <a:pt x="1265275" y="250396"/>
                </a:cubicBezTo>
                <a:cubicBezTo>
                  <a:pt x="1316285" y="173879"/>
                  <a:pt x="1244051" y="268089"/>
                  <a:pt x="1350335" y="197233"/>
                </a:cubicBezTo>
                <a:cubicBezTo>
                  <a:pt x="1371600" y="183056"/>
                  <a:pt x="1396058" y="172774"/>
                  <a:pt x="1414130" y="154703"/>
                </a:cubicBezTo>
                <a:cubicBezTo>
                  <a:pt x="1421219" y="147615"/>
                  <a:pt x="1426800" y="138596"/>
                  <a:pt x="1435396" y="133438"/>
                </a:cubicBezTo>
                <a:cubicBezTo>
                  <a:pt x="1445006" y="127672"/>
                  <a:pt x="1457269" y="127817"/>
                  <a:pt x="1467293" y="122805"/>
                </a:cubicBezTo>
                <a:cubicBezTo>
                  <a:pt x="1478723" y="117090"/>
                  <a:pt x="1488558" y="108628"/>
                  <a:pt x="1499191" y="101540"/>
                </a:cubicBezTo>
                <a:cubicBezTo>
                  <a:pt x="1502735" y="90908"/>
                  <a:pt x="1504057" y="79253"/>
                  <a:pt x="1509823" y="69643"/>
                </a:cubicBezTo>
                <a:cubicBezTo>
                  <a:pt x="1524419" y="45317"/>
                  <a:pt x="1537895" y="46108"/>
                  <a:pt x="1562986" y="37745"/>
                </a:cubicBezTo>
                <a:cubicBezTo>
                  <a:pt x="1570074" y="27112"/>
                  <a:pt x="1571621" y="7790"/>
                  <a:pt x="1584251" y="5847"/>
                </a:cubicBezTo>
                <a:cubicBezTo>
                  <a:pt x="1675252" y="-8153"/>
                  <a:pt x="1681265" y="3183"/>
                  <a:pt x="1733107" y="37745"/>
                </a:cubicBezTo>
                <a:cubicBezTo>
                  <a:pt x="1740195" y="48378"/>
                  <a:pt x="1746191" y="59826"/>
                  <a:pt x="1754372" y="69643"/>
                </a:cubicBezTo>
                <a:cubicBezTo>
                  <a:pt x="1763998" y="81194"/>
                  <a:pt x="1777929" y="89029"/>
                  <a:pt x="1786270" y="101540"/>
                </a:cubicBezTo>
                <a:cubicBezTo>
                  <a:pt x="1847827" y="193873"/>
                  <a:pt x="1727037" y="63570"/>
                  <a:pt x="1828800" y="165336"/>
                </a:cubicBezTo>
                <a:cubicBezTo>
                  <a:pt x="1837477" y="191364"/>
                  <a:pt x="1844277" y="216774"/>
                  <a:pt x="1860698" y="239764"/>
                </a:cubicBezTo>
                <a:cubicBezTo>
                  <a:pt x="1869438" y="252000"/>
                  <a:pt x="1881963" y="261029"/>
                  <a:pt x="1892596" y="271661"/>
                </a:cubicBezTo>
                <a:cubicBezTo>
                  <a:pt x="1896140" y="282294"/>
                  <a:pt x="1897785" y="293762"/>
                  <a:pt x="1903228" y="303559"/>
                </a:cubicBezTo>
                <a:cubicBezTo>
                  <a:pt x="1915640" y="325900"/>
                  <a:pt x="1937676" y="343108"/>
                  <a:pt x="1945758" y="367354"/>
                </a:cubicBezTo>
                <a:lnTo>
                  <a:pt x="1967023" y="431150"/>
                </a:lnTo>
                <a:cubicBezTo>
                  <a:pt x="1970567" y="455959"/>
                  <a:pt x="1974547" y="480710"/>
                  <a:pt x="1977656" y="505577"/>
                </a:cubicBezTo>
                <a:cubicBezTo>
                  <a:pt x="1984943" y="563868"/>
                  <a:pt x="1993175" y="650134"/>
                  <a:pt x="1998921" y="707596"/>
                </a:cubicBezTo>
                <a:cubicBezTo>
                  <a:pt x="1995377" y="782024"/>
                  <a:pt x="1996518" y="856823"/>
                  <a:pt x="1988289" y="930880"/>
                </a:cubicBezTo>
                <a:cubicBezTo>
                  <a:pt x="1985814" y="953158"/>
                  <a:pt x="1974111" y="973410"/>
                  <a:pt x="1967023" y="994675"/>
                </a:cubicBezTo>
                <a:cubicBezTo>
                  <a:pt x="1955791" y="1028369"/>
                  <a:pt x="1958685" y="1029022"/>
                  <a:pt x="1935126" y="1058470"/>
                </a:cubicBezTo>
                <a:cubicBezTo>
                  <a:pt x="1928864" y="1066298"/>
                  <a:pt x="1920123" y="1071908"/>
                  <a:pt x="1913861" y="1079736"/>
                </a:cubicBezTo>
                <a:cubicBezTo>
                  <a:pt x="1860220" y="1146788"/>
                  <a:pt x="1922669" y="1081562"/>
                  <a:pt x="1871330" y="1132898"/>
                </a:cubicBezTo>
                <a:cubicBezTo>
                  <a:pt x="1867786" y="1143531"/>
                  <a:pt x="1867579" y="1155949"/>
                  <a:pt x="1860698" y="1164796"/>
                </a:cubicBezTo>
                <a:cubicBezTo>
                  <a:pt x="1842235" y="1188534"/>
                  <a:pt x="1818168" y="1207326"/>
                  <a:pt x="1796903" y="1228591"/>
                </a:cubicBezTo>
                <a:cubicBezTo>
                  <a:pt x="1766601" y="1258893"/>
                  <a:pt x="1783978" y="1244296"/>
                  <a:pt x="1743740" y="1271122"/>
                </a:cubicBezTo>
                <a:cubicBezTo>
                  <a:pt x="1736652" y="1281754"/>
                  <a:pt x="1732092" y="1294604"/>
                  <a:pt x="1722475" y="1303019"/>
                </a:cubicBezTo>
                <a:cubicBezTo>
                  <a:pt x="1677476" y="1342393"/>
                  <a:pt x="1670594" y="1341579"/>
                  <a:pt x="1626782" y="1356182"/>
                </a:cubicBezTo>
                <a:cubicBezTo>
                  <a:pt x="1608067" y="1412326"/>
                  <a:pt x="1622366" y="1378754"/>
                  <a:pt x="1573619" y="1451875"/>
                </a:cubicBezTo>
                <a:cubicBezTo>
                  <a:pt x="1566531" y="1462508"/>
                  <a:pt x="1564477" y="1479732"/>
                  <a:pt x="1552354" y="1483773"/>
                </a:cubicBezTo>
                <a:lnTo>
                  <a:pt x="1520456" y="1494405"/>
                </a:lnTo>
                <a:cubicBezTo>
                  <a:pt x="1499546" y="1525770"/>
                  <a:pt x="1497994" y="1532616"/>
                  <a:pt x="1467293" y="1558201"/>
                </a:cubicBezTo>
                <a:cubicBezTo>
                  <a:pt x="1457476" y="1566382"/>
                  <a:pt x="1445374" y="1571483"/>
                  <a:pt x="1435396" y="1579466"/>
                </a:cubicBezTo>
                <a:cubicBezTo>
                  <a:pt x="1427568" y="1585728"/>
                  <a:pt x="1422150" y="1594716"/>
                  <a:pt x="1414130" y="1600731"/>
                </a:cubicBezTo>
                <a:cubicBezTo>
                  <a:pt x="1393684" y="1616065"/>
                  <a:pt x="1371600" y="1629084"/>
                  <a:pt x="1350335" y="1643261"/>
                </a:cubicBezTo>
                <a:lnTo>
                  <a:pt x="1286540" y="1685791"/>
                </a:lnTo>
                <a:cubicBezTo>
                  <a:pt x="1279452" y="1692880"/>
                  <a:pt x="1274241" y="1702574"/>
                  <a:pt x="1265275" y="1707057"/>
                </a:cubicBezTo>
                <a:cubicBezTo>
                  <a:pt x="1252205" y="1713592"/>
                  <a:pt x="1236795" y="1713674"/>
                  <a:pt x="1222744" y="1717689"/>
                </a:cubicBezTo>
                <a:cubicBezTo>
                  <a:pt x="1211968" y="1720768"/>
                  <a:pt x="1200644" y="1722879"/>
                  <a:pt x="1190847" y="1728322"/>
                </a:cubicBezTo>
                <a:cubicBezTo>
                  <a:pt x="1168506" y="1740734"/>
                  <a:pt x="1151297" y="1762770"/>
                  <a:pt x="1127051" y="1770852"/>
                </a:cubicBezTo>
                <a:lnTo>
                  <a:pt x="1063256" y="1792117"/>
                </a:lnTo>
                <a:cubicBezTo>
                  <a:pt x="974651" y="1788573"/>
                  <a:pt x="885921" y="1787383"/>
                  <a:pt x="797442" y="1781484"/>
                </a:cubicBezTo>
                <a:cubicBezTo>
                  <a:pt x="779410" y="1780282"/>
                  <a:pt x="761921" y="1774772"/>
                  <a:pt x="744279" y="1770852"/>
                </a:cubicBezTo>
                <a:cubicBezTo>
                  <a:pt x="669520" y="1754239"/>
                  <a:pt x="731992" y="1767341"/>
                  <a:pt x="669851" y="1749587"/>
                </a:cubicBezTo>
                <a:cubicBezTo>
                  <a:pt x="655800" y="1745573"/>
                  <a:pt x="641498" y="1742498"/>
                  <a:pt x="627321" y="1738954"/>
                </a:cubicBezTo>
                <a:cubicBezTo>
                  <a:pt x="616688" y="1731866"/>
                  <a:pt x="606853" y="1723404"/>
                  <a:pt x="595423" y="1717689"/>
                </a:cubicBezTo>
                <a:cubicBezTo>
                  <a:pt x="585399" y="1712677"/>
                  <a:pt x="573136" y="1712823"/>
                  <a:pt x="563526" y="1707057"/>
                </a:cubicBezTo>
                <a:cubicBezTo>
                  <a:pt x="554930" y="1701899"/>
                  <a:pt x="551227" y="1690274"/>
                  <a:pt x="542261" y="1685791"/>
                </a:cubicBezTo>
                <a:cubicBezTo>
                  <a:pt x="529191" y="1679256"/>
                  <a:pt x="513727" y="1679358"/>
                  <a:pt x="499730" y="1675159"/>
                </a:cubicBezTo>
                <a:cubicBezTo>
                  <a:pt x="478260" y="1668718"/>
                  <a:pt x="457200" y="1660982"/>
                  <a:pt x="435935" y="1653894"/>
                </a:cubicBezTo>
                <a:lnTo>
                  <a:pt x="404037" y="1643261"/>
                </a:lnTo>
                <a:lnTo>
                  <a:pt x="372140" y="1632629"/>
                </a:lnTo>
                <a:cubicBezTo>
                  <a:pt x="357963" y="1621996"/>
                  <a:pt x="344128" y="1610893"/>
                  <a:pt x="329610" y="1600731"/>
                </a:cubicBezTo>
                <a:cubicBezTo>
                  <a:pt x="308672" y="1586075"/>
                  <a:pt x="283886" y="1576273"/>
                  <a:pt x="265814" y="1558201"/>
                </a:cubicBezTo>
                <a:cubicBezTo>
                  <a:pt x="244549" y="1536936"/>
                  <a:pt x="220063" y="1518464"/>
                  <a:pt x="202019" y="1494405"/>
                </a:cubicBezTo>
                <a:cubicBezTo>
                  <a:pt x="180754" y="1466052"/>
                  <a:pt x="157882" y="1438835"/>
                  <a:pt x="138223" y="1409345"/>
                </a:cubicBezTo>
                <a:cubicBezTo>
                  <a:pt x="131135" y="1398712"/>
                  <a:pt x="125139" y="1387264"/>
                  <a:pt x="116958" y="1377447"/>
                </a:cubicBezTo>
                <a:cubicBezTo>
                  <a:pt x="48736" y="1295580"/>
                  <a:pt x="116593" y="1392849"/>
                  <a:pt x="63796" y="1313652"/>
                </a:cubicBezTo>
                <a:cubicBezTo>
                  <a:pt x="30543" y="1180645"/>
                  <a:pt x="73048" y="1346039"/>
                  <a:pt x="42530" y="1239224"/>
                </a:cubicBezTo>
                <a:cubicBezTo>
                  <a:pt x="15828" y="1145768"/>
                  <a:pt x="46759" y="1241277"/>
                  <a:pt x="21265" y="1164796"/>
                </a:cubicBezTo>
                <a:cubicBezTo>
                  <a:pt x="17721" y="1132898"/>
                  <a:pt x="15909" y="1100760"/>
                  <a:pt x="10633" y="1069103"/>
                </a:cubicBezTo>
                <a:cubicBezTo>
                  <a:pt x="8790" y="1058048"/>
                  <a:pt x="0" y="1048413"/>
                  <a:pt x="0" y="1037205"/>
                </a:cubicBezTo>
                <a:cubicBezTo>
                  <a:pt x="0" y="952071"/>
                  <a:pt x="2162" y="866736"/>
                  <a:pt x="10633" y="782024"/>
                </a:cubicBezTo>
                <a:cubicBezTo>
                  <a:pt x="13794" y="750414"/>
                  <a:pt x="32089" y="711620"/>
                  <a:pt x="53163" y="686331"/>
                </a:cubicBezTo>
                <a:cubicBezTo>
                  <a:pt x="62789" y="674779"/>
                  <a:pt x="74428" y="665066"/>
                  <a:pt x="85061" y="654433"/>
                </a:cubicBezTo>
                <a:lnTo>
                  <a:pt x="127591" y="526843"/>
                </a:lnTo>
                <a:cubicBezTo>
                  <a:pt x="131135" y="516210"/>
                  <a:pt x="130298" y="502870"/>
                  <a:pt x="138223" y="494945"/>
                </a:cubicBezTo>
                <a:cubicBezTo>
                  <a:pt x="145312" y="487857"/>
                  <a:pt x="153474" y="481700"/>
                  <a:pt x="159489" y="473680"/>
                </a:cubicBezTo>
                <a:cubicBezTo>
                  <a:pt x="174824" y="453234"/>
                  <a:pt x="202019" y="409884"/>
                  <a:pt x="202019" y="409884"/>
                </a:cubicBezTo>
                <a:cubicBezTo>
                  <a:pt x="205563" y="399252"/>
                  <a:pt x="207639" y="388011"/>
                  <a:pt x="212651" y="377987"/>
                </a:cubicBezTo>
                <a:cubicBezTo>
                  <a:pt x="234470" y="334348"/>
                  <a:pt x="228807" y="357792"/>
                  <a:pt x="255182" y="324824"/>
                </a:cubicBezTo>
                <a:cubicBezTo>
                  <a:pt x="263165" y="314845"/>
                  <a:pt x="269359" y="303559"/>
                  <a:pt x="276447" y="292926"/>
                </a:cubicBezTo>
                <a:cubicBezTo>
                  <a:pt x="276447" y="292926"/>
                  <a:pt x="299308" y="305155"/>
                  <a:pt x="308344" y="314191"/>
                </a:cubicBezTo>
                <a:lnTo>
                  <a:pt x="308344" y="324824"/>
                </a:lnTo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816420"/>
      </p:ext>
    </p:extLst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 rot="1746168">
            <a:off x="9939329" y="2037539"/>
            <a:ext cx="1666993" cy="1870834"/>
            <a:chOff x="9503397" y="1771725"/>
            <a:chExt cx="1666993" cy="1870834"/>
          </a:xfrm>
        </p:grpSpPr>
        <p:grpSp>
          <p:nvGrpSpPr>
            <p:cNvPr id="3" name="Group 5"/>
            <p:cNvGrpSpPr/>
            <p:nvPr/>
          </p:nvGrpSpPr>
          <p:grpSpPr>
            <a:xfrm rot="8563781">
              <a:off x="9801967" y="1792160"/>
              <a:ext cx="1005628" cy="1850399"/>
              <a:chOff x="4980451" y="1910600"/>
              <a:chExt cx="1770434" cy="3171763"/>
            </a:xfrm>
          </p:grpSpPr>
          <p:grpSp>
            <p:nvGrpSpPr>
              <p:cNvPr id="6" name="Group 2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grpSp>
              <p:nvGrpSpPr>
                <p:cNvPr id="7" name="Group 1"/>
                <p:cNvGrpSpPr/>
                <p:nvPr/>
              </p:nvGrpSpPr>
              <p:grpSpPr>
                <a:xfrm>
                  <a:off x="4980451" y="1910600"/>
                  <a:ext cx="1770434" cy="3171763"/>
                  <a:chOff x="4980451" y="1910600"/>
                  <a:chExt cx="1770434" cy="3171763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4980451" y="1910600"/>
                    <a:ext cx="1770434" cy="3171763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5226627" y="2213264"/>
                    <a:ext cx="1278082" cy="25288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5351197" y="2147775"/>
                    <a:ext cx="1028942" cy="82933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Heart 9"/>
                <p:cNvSpPr/>
                <p:nvPr/>
              </p:nvSpPr>
              <p:spPr>
                <a:xfrm>
                  <a:off x="5369212" y="2514596"/>
                  <a:ext cx="1003174" cy="925035"/>
                </a:xfrm>
                <a:prstGeom prst="hear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5528931" y="2796383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flipH="1" flipV="1">
                <a:off x="5738938" y="3056975"/>
                <a:ext cx="253459" cy="314627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057907" y="2811368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 rot="8204427">
              <a:off x="9662579" y="2414020"/>
              <a:ext cx="192620" cy="9166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9560000">
              <a:off x="10975829" y="2561027"/>
              <a:ext cx="194561" cy="9050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8213688">
              <a:off x="9503397" y="1966799"/>
              <a:ext cx="245162" cy="188482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10500000">
              <a:off x="9827955" y="1771725"/>
              <a:ext cx="228133" cy="201947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" name="Freeform 7"/>
          <p:cNvSpPr/>
          <p:nvPr/>
        </p:nvSpPr>
        <p:spPr>
          <a:xfrm>
            <a:off x="10014357" y="3221567"/>
            <a:ext cx="1998921" cy="1792117"/>
          </a:xfrm>
          <a:custGeom>
            <a:avLst/>
            <a:gdLst>
              <a:gd name="connsiteX0" fmla="*/ 244549 w 1998921"/>
              <a:gd name="connsiteY0" fmla="*/ 239764 h 1792117"/>
              <a:gd name="connsiteX1" fmla="*/ 297712 w 1998921"/>
              <a:gd name="connsiteY1" fmla="*/ 282294 h 1792117"/>
              <a:gd name="connsiteX2" fmla="*/ 340242 w 1998921"/>
              <a:gd name="connsiteY2" fmla="*/ 335457 h 1792117"/>
              <a:gd name="connsiteX3" fmla="*/ 404037 w 1998921"/>
              <a:gd name="connsiteY3" fmla="*/ 356722 h 1792117"/>
              <a:gd name="connsiteX4" fmla="*/ 489098 w 1998921"/>
              <a:gd name="connsiteY4" fmla="*/ 399252 h 1792117"/>
              <a:gd name="connsiteX5" fmla="*/ 552893 w 1998921"/>
              <a:gd name="connsiteY5" fmla="*/ 420517 h 1792117"/>
              <a:gd name="connsiteX6" fmla="*/ 584791 w 1998921"/>
              <a:gd name="connsiteY6" fmla="*/ 431150 h 1792117"/>
              <a:gd name="connsiteX7" fmla="*/ 680484 w 1998921"/>
              <a:gd name="connsiteY7" fmla="*/ 441782 h 1792117"/>
              <a:gd name="connsiteX8" fmla="*/ 712382 w 1998921"/>
              <a:gd name="connsiteY8" fmla="*/ 452415 h 1792117"/>
              <a:gd name="connsiteX9" fmla="*/ 978196 w 1998921"/>
              <a:gd name="connsiteY9" fmla="*/ 441782 h 1792117"/>
              <a:gd name="connsiteX10" fmla="*/ 1020726 w 1998921"/>
              <a:gd name="connsiteY10" fmla="*/ 431150 h 1792117"/>
              <a:gd name="connsiteX11" fmla="*/ 1084521 w 1998921"/>
              <a:gd name="connsiteY11" fmla="*/ 420517 h 1792117"/>
              <a:gd name="connsiteX12" fmla="*/ 1158949 w 1998921"/>
              <a:gd name="connsiteY12" fmla="*/ 335457 h 1792117"/>
              <a:gd name="connsiteX13" fmla="*/ 1180214 w 1998921"/>
              <a:gd name="connsiteY13" fmla="*/ 314191 h 1792117"/>
              <a:gd name="connsiteX14" fmla="*/ 1201479 w 1998921"/>
              <a:gd name="connsiteY14" fmla="*/ 282294 h 1792117"/>
              <a:gd name="connsiteX15" fmla="*/ 1233377 w 1998921"/>
              <a:gd name="connsiteY15" fmla="*/ 271661 h 1792117"/>
              <a:gd name="connsiteX16" fmla="*/ 1265275 w 1998921"/>
              <a:gd name="connsiteY16" fmla="*/ 250396 h 1792117"/>
              <a:gd name="connsiteX17" fmla="*/ 1350335 w 1998921"/>
              <a:gd name="connsiteY17" fmla="*/ 197233 h 1792117"/>
              <a:gd name="connsiteX18" fmla="*/ 1414130 w 1998921"/>
              <a:gd name="connsiteY18" fmla="*/ 154703 h 1792117"/>
              <a:gd name="connsiteX19" fmla="*/ 1435396 w 1998921"/>
              <a:gd name="connsiteY19" fmla="*/ 133438 h 1792117"/>
              <a:gd name="connsiteX20" fmla="*/ 1467293 w 1998921"/>
              <a:gd name="connsiteY20" fmla="*/ 122805 h 1792117"/>
              <a:gd name="connsiteX21" fmla="*/ 1499191 w 1998921"/>
              <a:gd name="connsiteY21" fmla="*/ 101540 h 1792117"/>
              <a:gd name="connsiteX22" fmla="*/ 1509823 w 1998921"/>
              <a:gd name="connsiteY22" fmla="*/ 69643 h 1792117"/>
              <a:gd name="connsiteX23" fmla="*/ 1562986 w 1998921"/>
              <a:gd name="connsiteY23" fmla="*/ 37745 h 1792117"/>
              <a:gd name="connsiteX24" fmla="*/ 1584251 w 1998921"/>
              <a:gd name="connsiteY24" fmla="*/ 5847 h 1792117"/>
              <a:gd name="connsiteX25" fmla="*/ 1733107 w 1998921"/>
              <a:gd name="connsiteY25" fmla="*/ 37745 h 1792117"/>
              <a:gd name="connsiteX26" fmla="*/ 1754372 w 1998921"/>
              <a:gd name="connsiteY26" fmla="*/ 69643 h 1792117"/>
              <a:gd name="connsiteX27" fmla="*/ 1786270 w 1998921"/>
              <a:gd name="connsiteY27" fmla="*/ 101540 h 1792117"/>
              <a:gd name="connsiteX28" fmla="*/ 1828800 w 1998921"/>
              <a:gd name="connsiteY28" fmla="*/ 165336 h 1792117"/>
              <a:gd name="connsiteX29" fmla="*/ 1860698 w 1998921"/>
              <a:gd name="connsiteY29" fmla="*/ 239764 h 1792117"/>
              <a:gd name="connsiteX30" fmla="*/ 1892596 w 1998921"/>
              <a:gd name="connsiteY30" fmla="*/ 271661 h 1792117"/>
              <a:gd name="connsiteX31" fmla="*/ 1903228 w 1998921"/>
              <a:gd name="connsiteY31" fmla="*/ 303559 h 1792117"/>
              <a:gd name="connsiteX32" fmla="*/ 1945758 w 1998921"/>
              <a:gd name="connsiteY32" fmla="*/ 367354 h 1792117"/>
              <a:gd name="connsiteX33" fmla="*/ 1967023 w 1998921"/>
              <a:gd name="connsiteY33" fmla="*/ 431150 h 1792117"/>
              <a:gd name="connsiteX34" fmla="*/ 1977656 w 1998921"/>
              <a:gd name="connsiteY34" fmla="*/ 505577 h 1792117"/>
              <a:gd name="connsiteX35" fmla="*/ 1998921 w 1998921"/>
              <a:gd name="connsiteY35" fmla="*/ 707596 h 1792117"/>
              <a:gd name="connsiteX36" fmla="*/ 1988289 w 1998921"/>
              <a:gd name="connsiteY36" fmla="*/ 930880 h 1792117"/>
              <a:gd name="connsiteX37" fmla="*/ 1967023 w 1998921"/>
              <a:gd name="connsiteY37" fmla="*/ 994675 h 1792117"/>
              <a:gd name="connsiteX38" fmla="*/ 1935126 w 1998921"/>
              <a:gd name="connsiteY38" fmla="*/ 1058470 h 1792117"/>
              <a:gd name="connsiteX39" fmla="*/ 1913861 w 1998921"/>
              <a:gd name="connsiteY39" fmla="*/ 1079736 h 1792117"/>
              <a:gd name="connsiteX40" fmla="*/ 1871330 w 1998921"/>
              <a:gd name="connsiteY40" fmla="*/ 1132898 h 1792117"/>
              <a:gd name="connsiteX41" fmla="*/ 1860698 w 1998921"/>
              <a:gd name="connsiteY41" fmla="*/ 1164796 h 1792117"/>
              <a:gd name="connsiteX42" fmla="*/ 1796903 w 1998921"/>
              <a:gd name="connsiteY42" fmla="*/ 1228591 h 1792117"/>
              <a:gd name="connsiteX43" fmla="*/ 1743740 w 1998921"/>
              <a:gd name="connsiteY43" fmla="*/ 1271122 h 1792117"/>
              <a:gd name="connsiteX44" fmla="*/ 1722475 w 1998921"/>
              <a:gd name="connsiteY44" fmla="*/ 1303019 h 1792117"/>
              <a:gd name="connsiteX45" fmla="*/ 1626782 w 1998921"/>
              <a:gd name="connsiteY45" fmla="*/ 1356182 h 1792117"/>
              <a:gd name="connsiteX46" fmla="*/ 1573619 w 1998921"/>
              <a:gd name="connsiteY46" fmla="*/ 1451875 h 1792117"/>
              <a:gd name="connsiteX47" fmla="*/ 1552354 w 1998921"/>
              <a:gd name="connsiteY47" fmla="*/ 1483773 h 1792117"/>
              <a:gd name="connsiteX48" fmla="*/ 1520456 w 1998921"/>
              <a:gd name="connsiteY48" fmla="*/ 1494405 h 1792117"/>
              <a:gd name="connsiteX49" fmla="*/ 1467293 w 1998921"/>
              <a:gd name="connsiteY49" fmla="*/ 1558201 h 1792117"/>
              <a:gd name="connsiteX50" fmla="*/ 1435396 w 1998921"/>
              <a:gd name="connsiteY50" fmla="*/ 1579466 h 1792117"/>
              <a:gd name="connsiteX51" fmla="*/ 1414130 w 1998921"/>
              <a:gd name="connsiteY51" fmla="*/ 1600731 h 1792117"/>
              <a:gd name="connsiteX52" fmla="*/ 1350335 w 1998921"/>
              <a:gd name="connsiteY52" fmla="*/ 1643261 h 1792117"/>
              <a:gd name="connsiteX53" fmla="*/ 1286540 w 1998921"/>
              <a:gd name="connsiteY53" fmla="*/ 1685791 h 1792117"/>
              <a:gd name="connsiteX54" fmla="*/ 1265275 w 1998921"/>
              <a:gd name="connsiteY54" fmla="*/ 1707057 h 1792117"/>
              <a:gd name="connsiteX55" fmla="*/ 1222744 w 1998921"/>
              <a:gd name="connsiteY55" fmla="*/ 1717689 h 1792117"/>
              <a:gd name="connsiteX56" fmla="*/ 1190847 w 1998921"/>
              <a:gd name="connsiteY56" fmla="*/ 1728322 h 1792117"/>
              <a:gd name="connsiteX57" fmla="*/ 1127051 w 1998921"/>
              <a:gd name="connsiteY57" fmla="*/ 1770852 h 1792117"/>
              <a:gd name="connsiteX58" fmla="*/ 1063256 w 1998921"/>
              <a:gd name="connsiteY58" fmla="*/ 1792117 h 1792117"/>
              <a:gd name="connsiteX59" fmla="*/ 797442 w 1998921"/>
              <a:gd name="connsiteY59" fmla="*/ 1781484 h 1792117"/>
              <a:gd name="connsiteX60" fmla="*/ 744279 w 1998921"/>
              <a:gd name="connsiteY60" fmla="*/ 1770852 h 1792117"/>
              <a:gd name="connsiteX61" fmla="*/ 669851 w 1998921"/>
              <a:gd name="connsiteY61" fmla="*/ 1749587 h 1792117"/>
              <a:gd name="connsiteX62" fmla="*/ 627321 w 1998921"/>
              <a:gd name="connsiteY62" fmla="*/ 1738954 h 1792117"/>
              <a:gd name="connsiteX63" fmla="*/ 595423 w 1998921"/>
              <a:gd name="connsiteY63" fmla="*/ 1717689 h 1792117"/>
              <a:gd name="connsiteX64" fmla="*/ 563526 w 1998921"/>
              <a:gd name="connsiteY64" fmla="*/ 1707057 h 1792117"/>
              <a:gd name="connsiteX65" fmla="*/ 542261 w 1998921"/>
              <a:gd name="connsiteY65" fmla="*/ 1685791 h 1792117"/>
              <a:gd name="connsiteX66" fmla="*/ 499730 w 1998921"/>
              <a:gd name="connsiteY66" fmla="*/ 1675159 h 1792117"/>
              <a:gd name="connsiteX67" fmla="*/ 435935 w 1998921"/>
              <a:gd name="connsiteY67" fmla="*/ 1653894 h 1792117"/>
              <a:gd name="connsiteX68" fmla="*/ 404037 w 1998921"/>
              <a:gd name="connsiteY68" fmla="*/ 1643261 h 1792117"/>
              <a:gd name="connsiteX69" fmla="*/ 372140 w 1998921"/>
              <a:gd name="connsiteY69" fmla="*/ 1632629 h 1792117"/>
              <a:gd name="connsiteX70" fmla="*/ 329610 w 1998921"/>
              <a:gd name="connsiteY70" fmla="*/ 1600731 h 1792117"/>
              <a:gd name="connsiteX71" fmla="*/ 265814 w 1998921"/>
              <a:gd name="connsiteY71" fmla="*/ 1558201 h 1792117"/>
              <a:gd name="connsiteX72" fmla="*/ 202019 w 1998921"/>
              <a:gd name="connsiteY72" fmla="*/ 1494405 h 1792117"/>
              <a:gd name="connsiteX73" fmla="*/ 138223 w 1998921"/>
              <a:gd name="connsiteY73" fmla="*/ 1409345 h 1792117"/>
              <a:gd name="connsiteX74" fmla="*/ 116958 w 1998921"/>
              <a:gd name="connsiteY74" fmla="*/ 1377447 h 1792117"/>
              <a:gd name="connsiteX75" fmla="*/ 63796 w 1998921"/>
              <a:gd name="connsiteY75" fmla="*/ 1313652 h 1792117"/>
              <a:gd name="connsiteX76" fmla="*/ 42530 w 1998921"/>
              <a:gd name="connsiteY76" fmla="*/ 1239224 h 1792117"/>
              <a:gd name="connsiteX77" fmla="*/ 21265 w 1998921"/>
              <a:gd name="connsiteY77" fmla="*/ 1164796 h 1792117"/>
              <a:gd name="connsiteX78" fmla="*/ 10633 w 1998921"/>
              <a:gd name="connsiteY78" fmla="*/ 1069103 h 1792117"/>
              <a:gd name="connsiteX79" fmla="*/ 0 w 1998921"/>
              <a:gd name="connsiteY79" fmla="*/ 1037205 h 1792117"/>
              <a:gd name="connsiteX80" fmla="*/ 10633 w 1998921"/>
              <a:gd name="connsiteY80" fmla="*/ 782024 h 1792117"/>
              <a:gd name="connsiteX81" fmla="*/ 53163 w 1998921"/>
              <a:gd name="connsiteY81" fmla="*/ 686331 h 1792117"/>
              <a:gd name="connsiteX82" fmla="*/ 85061 w 1998921"/>
              <a:gd name="connsiteY82" fmla="*/ 654433 h 1792117"/>
              <a:gd name="connsiteX83" fmla="*/ 127591 w 1998921"/>
              <a:gd name="connsiteY83" fmla="*/ 526843 h 1792117"/>
              <a:gd name="connsiteX84" fmla="*/ 138223 w 1998921"/>
              <a:gd name="connsiteY84" fmla="*/ 494945 h 1792117"/>
              <a:gd name="connsiteX85" fmla="*/ 159489 w 1998921"/>
              <a:gd name="connsiteY85" fmla="*/ 473680 h 1792117"/>
              <a:gd name="connsiteX86" fmla="*/ 202019 w 1998921"/>
              <a:gd name="connsiteY86" fmla="*/ 409884 h 1792117"/>
              <a:gd name="connsiteX87" fmla="*/ 212651 w 1998921"/>
              <a:gd name="connsiteY87" fmla="*/ 377987 h 1792117"/>
              <a:gd name="connsiteX88" fmla="*/ 255182 w 1998921"/>
              <a:gd name="connsiteY88" fmla="*/ 324824 h 1792117"/>
              <a:gd name="connsiteX89" fmla="*/ 276447 w 1998921"/>
              <a:gd name="connsiteY89" fmla="*/ 292926 h 1792117"/>
              <a:gd name="connsiteX90" fmla="*/ 308344 w 1998921"/>
              <a:gd name="connsiteY90" fmla="*/ 314191 h 1792117"/>
              <a:gd name="connsiteX91" fmla="*/ 308344 w 1998921"/>
              <a:gd name="connsiteY91" fmla="*/ 324824 h 179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998921" h="1792117">
                <a:moveTo>
                  <a:pt x="244549" y="239764"/>
                </a:moveTo>
                <a:cubicBezTo>
                  <a:pt x="262270" y="253941"/>
                  <a:pt x="282943" y="265064"/>
                  <a:pt x="297712" y="282294"/>
                </a:cubicBezTo>
                <a:cubicBezTo>
                  <a:pt x="338510" y="329891"/>
                  <a:pt x="269231" y="303896"/>
                  <a:pt x="340242" y="335457"/>
                </a:cubicBezTo>
                <a:cubicBezTo>
                  <a:pt x="360725" y="344561"/>
                  <a:pt x="404037" y="356722"/>
                  <a:pt x="404037" y="356722"/>
                </a:cubicBezTo>
                <a:cubicBezTo>
                  <a:pt x="441153" y="393836"/>
                  <a:pt x="415794" y="374818"/>
                  <a:pt x="489098" y="399252"/>
                </a:cubicBezTo>
                <a:lnTo>
                  <a:pt x="552893" y="420517"/>
                </a:lnTo>
                <a:cubicBezTo>
                  <a:pt x="563526" y="424061"/>
                  <a:pt x="573652" y="429912"/>
                  <a:pt x="584791" y="431150"/>
                </a:cubicBezTo>
                <a:lnTo>
                  <a:pt x="680484" y="441782"/>
                </a:lnTo>
                <a:cubicBezTo>
                  <a:pt x="691117" y="445326"/>
                  <a:pt x="701174" y="452415"/>
                  <a:pt x="712382" y="452415"/>
                </a:cubicBezTo>
                <a:cubicBezTo>
                  <a:pt x="801058" y="452415"/>
                  <a:pt x="889731" y="447883"/>
                  <a:pt x="978196" y="441782"/>
                </a:cubicBezTo>
                <a:cubicBezTo>
                  <a:pt x="992774" y="440777"/>
                  <a:pt x="1006397" y="434016"/>
                  <a:pt x="1020726" y="431150"/>
                </a:cubicBezTo>
                <a:cubicBezTo>
                  <a:pt x="1041866" y="426922"/>
                  <a:pt x="1063256" y="424061"/>
                  <a:pt x="1084521" y="420517"/>
                </a:cubicBezTo>
                <a:cubicBezTo>
                  <a:pt x="1174888" y="360273"/>
                  <a:pt x="1034923" y="459489"/>
                  <a:pt x="1158949" y="335457"/>
                </a:cubicBezTo>
                <a:cubicBezTo>
                  <a:pt x="1166037" y="328368"/>
                  <a:pt x="1173952" y="322019"/>
                  <a:pt x="1180214" y="314191"/>
                </a:cubicBezTo>
                <a:cubicBezTo>
                  <a:pt x="1188197" y="304213"/>
                  <a:pt x="1191501" y="290277"/>
                  <a:pt x="1201479" y="282294"/>
                </a:cubicBezTo>
                <a:cubicBezTo>
                  <a:pt x="1210231" y="275293"/>
                  <a:pt x="1223352" y="276673"/>
                  <a:pt x="1233377" y="271661"/>
                </a:cubicBezTo>
                <a:cubicBezTo>
                  <a:pt x="1244807" y="265946"/>
                  <a:pt x="1254642" y="257484"/>
                  <a:pt x="1265275" y="250396"/>
                </a:cubicBezTo>
                <a:cubicBezTo>
                  <a:pt x="1316285" y="173879"/>
                  <a:pt x="1244051" y="268089"/>
                  <a:pt x="1350335" y="197233"/>
                </a:cubicBezTo>
                <a:cubicBezTo>
                  <a:pt x="1371600" y="183056"/>
                  <a:pt x="1396058" y="172774"/>
                  <a:pt x="1414130" y="154703"/>
                </a:cubicBezTo>
                <a:cubicBezTo>
                  <a:pt x="1421219" y="147615"/>
                  <a:pt x="1426800" y="138596"/>
                  <a:pt x="1435396" y="133438"/>
                </a:cubicBezTo>
                <a:cubicBezTo>
                  <a:pt x="1445006" y="127672"/>
                  <a:pt x="1457269" y="127817"/>
                  <a:pt x="1467293" y="122805"/>
                </a:cubicBezTo>
                <a:cubicBezTo>
                  <a:pt x="1478723" y="117090"/>
                  <a:pt x="1488558" y="108628"/>
                  <a:pt x="1499191" y="101540"/>
                </a:cubicBezTo>
                <a:cubicBezTo>
                  <a:pt x="1502735" y="90908"/>
                  <a:pt x="1504057" y="79253"/>
                  <a:pt x="1509823" y="69643"/>
                </a:cubicBezTo>
                <a:cubicBezTo>
                  <a:pt x="1524419" y="45317"/>
                  <a:pt x="1537895" y="46108"/>
                  <a:pt x="1562986" y="37745"/>
                </a:cubicBezTo>
                <a:cubicBezTo>
                  <a:pt x="1570074" y="27112"/>
                  <a:pt x="1571621" y="7790"/>
                  <a:pt x="1584251" y="5847"/>
                </a:cubicBezTo>
                <a:cubicBezTo>
                  <a:pt x="1675252" y="-8153"/>
                  <a:pt x="1681265" y="3183"/>
                  <a:pt x="1733107" y="37745"/>
                </a:cubicBezTo>
                <a:cubicBezTo>
                  <a:pt x="1740195" y="48378"/>
                  <a:pt x="1746191" y="59826"/>
                  <a:pt x="1754372" y="69643"/>
                </a:cubicBezTo>
                <a:cubicBezTo>
                  <a:pt x="1763998" y="81194"/>
                  <a:pt x="1777929" y="89029"/>
                  <a:pt x="1786270" y="101540"/>
                </a:cubicBezTo>
                <a:cubicBezTo>
                  <a:pt x="1847827" y="193873"/>
                  <a:pt x="1727037" y="63570"/>
                  <a:pt x="1828800" y="165336"/>
                </a:cubicBezTo>
                <a:cubicBezTo>
                  <a:pt x="1837477" y="191364"/>
                  <a:pt x="1844277" y="216774"/>
                  <a:pt x="1860698" y="239764"/>
                </a:cubicBezTo>
                <a:cubicBezTo>
                  <a:pt x="1869438" y="252000"/>
                  <a:pt x="1881963" y="261029"/>
                  <a:pt x="1892596" y="271661"/>
                </a:cubicBezTo>
                <a:cubicBezTo>
                  <a:pt x="1896140" y="282294"/>
                  <a:pt x="1897785" y="293762"/>
                  <a:pt x="1903228" y="303559"/>
                </a:cubicBezTo>
                <a:cubicBezTo>
                  <a:pt x="1915640" y="325900"/>
                  <a:pt x="1937676" y="343108"/>
                  <a:pt x="1945758" y="367354"/>
                </a:cubicBezTo>
                <a:lnTo>
                  <a:pt x="1967023" y="431150"/>
                </a:lnTo>
                <a:cubicBezTo>
                  <a:pt x="1970567" y="455959"/>
                  <a:pt x="1974547" y="480710"/>
                  <a:pt x="1977656" y="505577"/>
                </a:cubicBezTo>
                <a:cubicBezTo>
                  <a:pt x="1984943" y="563868"/>
                  <a:pt x="1993175" y="650134"/>
                  <a:pt x="1998921" y="707596"/>
                </a:cubicBezTo>
                <a:cubicBezTo>
                  <a:pt x="1995377" y="782024"/>
                  <a:pt x="1996518" y="856823"/>
                  <a:pt x="1988289" y="930880"/>
                </a:cubicBezTo>
                <a:cubicBezTo>
                  <a:pt x="1985814" y="953158"/>
                  <a:pt x="1974111" y="973410"/>
                  <a:pt x="1967023" y="994675"/>
                </a:cubicBezTo>
                <a:cubicBezTo>
                  <a:pt x="1955791" y="1028369"/>
                  <a:pt x="1958685" y="1029022"/>
                  <a:pt x="1935126" y="1058470"/>
                </a:cubicBezTo>
                <a:cubicBezTo>
                  <a:pt x="1928864" y="1066298"/>
                  <a:pt x="1920123" y="1071908"/>
                  <a:pt x="1913861" y="1079736"/>
                </a:cubicBezTo>
                <a:cubicBezTo>
                  <a:pt x="1860220" y="1146788"/>
                  <a:pt x="1922669" y="1081562"/>
                  <a:pt x="1871330" y="1132898"/>
                </a:cubicBezTo>
                <a:cubicBezTo>
                  <a:pt x="1867786" y="1143531"/>
                  <a:pt x="1867579" y="1155949"/>
                  <a:pt x="1860698" y="1164796"/>
                </a:cubicBezTo>
                <a:cubicBezTo>
                  <a:pt x="1842235" y="1188534"/>
                  <a:pt x="1818168" y="1207326"/>
                  <a:pt x="1796903" y="1228591"/>
                </a:cubicBezTo>
                <a:cubicBezTo>
                  <a:pt x="1766601" y="1258893"/>
                  <a:pt x="1783978" y="1244296"/>
                  <a:pt x="1743740" y="1271122"/>
                </a:cubicBezTo>
                <a:cubicBezTo>
                  <a:pt x="1736652" y="1281754"/>
                  <a:pt x="1732092" y="1294604"/>
                  <a:pt x="1722475" y="1303019"/>
                </a:cubicBezTo>
                <a:cubicBezTo>
                  <a:pt x="1677476" y="1342393"/>
                  <a:pt x="1670594" y="1341579"/>
                  <a:pt x="1626782" y="1356182"/>
                </a:cubicBezTo>
                <a:cubicBezTo>
                  <a:pt x="1608067" y="1412326"/>
                  <a:pt x="1622366" y="1378754"/>
                  <a:pt x="1573619" y="1451875"/>
                </a:cubicBezTo>
                <a:cubicBezTo>
                  <a:pt x="1566531" y="1462508"/>
                  <a:pt x="1564477" y="1479732"/>
                  <a:pt x="1552354" y="1483773"/>
                </a:cubicBezTo>
                <a:lnTo>
                  <a:pt x="1520456" y="1494405"/>
                </a:lnTo>
                <a:cubicBezTo>
                  <a:pt x="1499546" y="1525770"/>
                  <a:pt x="1497994" y="1532616"/>
                  <a:pt x="1467293" y="1558201"/>
                </a:cubicBezTo>
                <a:cubicBezTo>
                  <a:pt x="1457476" y="1566382"/>
                  <a:pt x="1445374" y="1571483"/>
                  <a:pt x="1435396" y="1579466"/>
                </a:cubicBezTo>
                <a:cubicBezTo>
                  <a:pt x="1427568" y="1585728"/>
                  <a:pt x="1422150" y="1594716"/>
                  <a:pt x="1414130" y="1600731"/>
                </a:cubicBezTo>
                <a:cubicBezTo>
                  <a:pt x="1393684" y="1616065"/>
                  <a:pt x="1371600" y="1629084"/>
                  <a:pt x="1350335" y="1643261"/>
                </a:cubicBezTo>
                <a:lnTo>
                  <a:pt x="1286540" y="1685791"/>
                </a:lnTo>
                <a:cubicBezTo>
                  <a:pt x="1279452" y="1692880"/>
                  <a:pt x="1274241" y="1702574"/>
                  <a:pt x="1265275" y="1707057"/>
                </a:cubicBezTo>
                <a:cubicBezTo>
                  <a:pt x="1252205" y="1713592"/>
                  <a:pt x="1236795" y="1713674"/>
                  <a:pt x="1222744" y="1717689"/>
                </a:cubicBezTo>
                <a:cubicBezTo>
                  <a:pt x="1211968" y="1720768"/>
                  <a:pt x="1200644" y="1722879"/>
                  <a:pt x="1190847" y="1728322"/>
                </a:cubicBezTo>
                <a:cubicBezTo>
                  <a:pt x="1168506" y="1740734"/>
                  <a:pt x="1151297" y="1762770"/>
                  <a:pt x="1127051" y="1770852"/>
                </a:cubicBezTo>
                <a:lnTo>
                  <a:pt x="1063256" y="1792117"/>
                </a:lnTo>
                <a:cubicBezTo>
                  <a:pt x="974651" y="1788573"/>
                  <a:pt x="885921" y="1787383"/>
                  <a:pt x="797442" y="1781484"/>
                </a:cubicBezTo>
                <a:cubicBezTo>
                  <a:pt x="779410" y="1780282"/>
                  <a:pt x="761921" y="1774772"/>
                  <a:pt x="744279" y="1770852"/>
                </a:cubicBezTo>
                <a:cubicBezTo>
                  <a:pt x="669520" y="1754239"/>
                  <a:pt x="731992" y="1767341"/>
                  <a:pt x="669851" y="1749587"/>
                </a:cubicBezTo>
                <a:cubicBezTo>
                  <a:pt x="655800" y="1745573"/>
                  <a:pt x="641498" y="1742498"/>
                  <a:pt x="627321" y="1738954"/>
                </a:cubicBezTo>
                <a:cubicBezTo>
                  <a:pt x="616688" y="1731866"/>
                  <a:pt x="606853" y="1723404"/>
                  <a:pt x="595423" y="1717689"/>
                </a:cubicBezTo>
                <a:cubicBezTo>
                  <a:pt x="585399" y="1712677"/>
                  <a:pt x="573136" y="1712823"/>
                  <a:pt x="563526" y="1707057"/>
                </a:cubicBezTo>
                <a:cubicBezTo>
                  <a:pt x="554930" y="1701899"/>
                  <a:pt x="551227" y="1690274"/>
                  <a:pt x="542261" y="1685791"/>
                </a:cubicBezTo>
                <a:cubicBezTo>
                  <a:pt x="529191" y="1679256"/>
                  <a:pt x="513727" y="1679358"/>
                  <a:pt x="499730" y="1675159"/>
                </a:cubicBezTo>
                <a:cubicBezTo>
                  <a:pt x="478260" y="1668718"/>
                  <a:pt x="457200" y="1660982"/>
                  <a:pt x="435935" y="1653894"/>
                </a:cubicBezTo>
                <a:lnTo>
                  <a:pt x="404037" y="1643261"/>
                </a:lnTo>
                <a:lnTo>
                  <a:pt x="372140" y="1632629"/>
                </a:lnTo>
                <a:cubicBezTo>
                  <a:pt x="357963" y="1621996"/>
                  <a:pt x="344128" y="1610893"/>
                  <a:pt x="329610" y="1600731"/>
                </a:cubicBezTo>
                <a:cubicBezTo>
                  <a:pt x="308672" y="1586075"/>
                  <a:pt x="283886" y="1576273"/>
                  <a:pt x="265814" y="1558201"/>
                </a:cubicBezTo>
                <a:cubicBezTo>
                  <a:pt x="244549" y="1536936"/>
                  <a:pt x="220063" y="1518464"/>
                  <a:pt x="202019" y="1494405"/>
                </a:cubicBezTo>
                <a:cubicBezTo>
                  <a:pt x="180754" y="1466052"/>
                  <a:pt x="157882" y="1438835"/>
                  <a:pt x="138223" y="1409345"/>
                </a:cubicBezTo>
                <a:cubicBezTo>
                  <a:pt x="131135" y="1398712"/>
                  <a:pt x="125139" y="1387264"/>
                  <a:pt x="116958" y="1377447"/>
                </a:cubicBezTo>
                <a:cubicBezTo>
                  <a:pt x="48736" y="1295580"/>
                  <a:pt x="116593" y="1392849"/>
                  <a:pt x="63796" y="1313652"/>
                </a:cubicBezTo>
                <a:cubicBezTo>
                  <a:pt x="30543" y="1180645"/>
                  <a:pt x="73048" y="1346039"/>
                  <a:pt x="42530" y="1239224"/>
                </a:cubicBezTo>
                <a:cubicBezTo>
                  <a:pt x="15828" y="1145768"/>
                  <a:pt x="46759" y="1241277"/>
                  <a:pt x="21265" y="1164796"/>
                </a:cubicBezTo>
                <a:cubicBezTo>
                  <a:pt x="17721" y="1132898"/>
                  <a:pt x="15909" y="1100760"/>
                  <a:pt x="10633" y="1069103"/>
                </a:cubicBezTo>
                <a:cubicBezTo>
                  <a:pt x="8790" y="1058048"/>
                  <a:pt x="0" y="1048413"/>
                  <a:pt x="0" y="1037205"/>
                </a:cubicBezTo>
                <a:cubicBezTo>
                  <a:pt x="0" y="952071"/>
                  <a:pt x="2162" y="866736"/>
                  <a:pt x="10633" y="782024"/>
                </a:cubicBezTo>
                <a:cubicBezTo>
                  <a:pt x="13794" y="750414"/>
                  <a:pt x="32089" y="711620"/>
                  <a:pt x="53163" y="686331"/>
                </a:cubicBezTo>
                <a:cubicBezTo>
                  <a:pt x="62789" y="674779"/>
                  <a:pt x="74428" y="665066"/>
                  <a:pt x="85061" y="654433"/>
                </a:cubicBezTo>
                <a:lnTo>
                  <a:pt x="127591" y="526843"/>
                </a:lnTo>
                <a:cubicBezTo>
                  <a:pt x="131135" y="516210"/>
                  <a:pt x="130298" y="502870"/>
                  <a:pt x="138223" y="494945"/>
                </a:cubicBezTo>
                <a:cubicBezTo>
                  <a:pt x="145312" y="487857"/>
                  <a:pt x="153474" y="481700"/>
                  <a:pt x="159489" y="473680"/>
                </a:cubicBezTo>
                <a:cubicBezTo>
                  <a:pt x="174824" y="453234"/>
                  <a:pt x="202019" y="409884"/>
                  <a:pt x="202019" y="409884"/>
                </a:cubicBezTo>
                <a:cubicBezTo>
                  <a:pt x="205563" y="399252"/>
                  <a:pt x="207639" y="388011"/>
                  <a:pt x="212651" y="377987"/>
                </a:cubicBezTo>
                <a:cubicBezTo>
                  <a:pt x="234470" y="334348"/>
                  <a:pt x="228807" y="357792"/>
                  <a:pt x="255182" y="324824"/>
                </a:cubicBezTo>
                <a:cubicBezTo>
                  <a:pt x="263165" y="314845"/>
                  <a:pt x="269359" y="303559"/>
                  <a:pt x="276447" y="292926"/>
                </a:cubicBezTo>
                <a:cubicBezTo>
                  <a:pt x="276447" y="292926"/>
                  <a:pt x="299308" y="305155"/>
                  <a:pt x="308344" y="314191"/>
                </a:cubicBezTo>
                <a:lnTo>
                  <a:pt x="308344" y="324824"/>
                </a:lnTo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816420"/>
      </p:ext>
    </p:extLst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 rot="1746168">
            <a:off x="10013757" y="2356516"/>
            <a:ext cx="1666993" cy="1870834"/>
            <a:chOff x="9503397" y="1771725"/>
            <a:chExt cx="1666993" cy="1870834"/>
          </a:xfrm>
        </p:grpSpPr>
        <p:grpSp>
          <p:nvGrpSpPr>
            <p:cNvPr id="3" name="Group 5"/>
            <p:cNvGrpSpPr/>
            <p:nvPr/>
          </p:nvGrpSpPr>
          <p:grpSpPr>
            <a:xfrm rot="8563781">
              <a:off x="9801967" y="1792160"/>
              <a:ext cx="1005628" cy="1850399"/>
              <a:chOff x="4980451" y="1910600"/>
              <a:chExt cx="1770434" cy="3171763"/>
            </a:xfrm>
          </p:grpSpPr>
          <p:grpSp>
            <p:nvGrpSpPr>
              <p:cNvPr id="6" name="Group 2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grpSp>
              <p:nvGrpSpPr>
                <p:cNvPr id="7" name="Group 1"/>
                <p:cNvGrpSpPr/>
                <p:nvPr/>
              </p:nvGrpSpPr>
              <p:grpSpPr>
                <a:xfrm>
                  <a:off x="4980451" y="1910600"/>
                  <a:ext cx="1770434" cy="3171763"/>
                  <a:chOff x="4980451" y="1910600"/>
                  <a:chExt cx="1770434" cy="3171763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4980451" y="1910600"/>
                    <a:ext cx="1770434" cy="3171763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5226627" y="2213264"/>
                    <a:ext cx="1278082" cy="25288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5351197" y="2147775"/>
                    <a:ext cx="1028942" cy="82933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Heart 9"/>
                <p:cNvSpPr/>
                <p:nvPr/>
              </p:nvSpPr>
              <p:spPr>
                <a:xfrm>
                  <a:off x="5369212" y="2514596"/>
                  <a:ext cx="1003174" cy="925035"/>
                </a:xfrm>
                <a:prstGeom prst="hear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5528931" y="2796383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flipH="1" flipV="1">
                <a:off x="5738938" y="3056975"/>
                <a:ext cx="253459" cy="314627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057907" y="2811368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 rot="8204427">
              <a:off x="9662579" y="2414020"/>
              <a:ext cx="192620" cy="9166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9560000">
              <a:off x="10975829" y="2561027"/>
              <a:ext cx="194561" cy="9050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8213688">
              <a:off x="9503397" y="1966799"/>
              <a:ext cx="245162" cy="188482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10500000">
              <a:off x="9827955" y="1771725"/>
              <a:ext cx="228133" cy="201947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" name="Freeform 7"/>
          <p:cNvSpPr/>
          <p:nvPr/>
        </p:nvSpPr>
        <p:spPr>
          <a:xfrm>
            <a:off x="10014357" y="3221567"/>
            <a:ext cx="1998921" cy="1792117"/>
          </a:xfrm>
          <a:custGeom>
            <a:avLst/>
            <a:gdLst>
              <a:gd name="connsiteX0" fmla="*/ 244549 w 1998921"/>
              <a:gd name="connsiteY0" fmla="*/ 239764 h 1792117"/>
              <a:gd name="connsiteX1" fmla="*/ 297712 w 1998921"/>
              <a:gd name="connsiteY1" fmla="*/ 282294 h 1792117"/>
              <a:gd name="connsiteX2" fmla="*/ 340242 w 1998921"/>
              <a:gd name="connsiteY2" fmla="*/ 335457 h 1792117"/>
              <a:gd name="connsiteX3" fmla="*/ 404037 w 1998921"/>
              <a:gd name="connsiteY3" fmla="*/ 356722 h 1792117"/>
              <a:gd name="connsiteX4" fmla="*/ 489098 w 1998921"/>
              <a:gd name="connsiteY4" fmla="*/ 399252 h 1792117"/>
              <a:gd name="connsiteX5" fmla="*/ 552893 w 1998921"/>
              <a:gd name="connsiteY5" fmla="*/ 420517 h 1792117"/>
              <a:gd name="connsiteX6" fmla="*/ 584791 w 1998921"/>
              <a:gd name="connsiteY6" fmla="*/ 431150 h 1792117"/>
              <a:gd name="connsiteX7" fmla="*/ 680484 w 1998921"/>
              <a:gd name="connsiteY7" fmla="*/ 441782 h 1792117"/>
              <a:gd name="connsiteX8" fmla="*/ 712382 w 1998921"/>
              <a:gd name="connsiteY8" fmla="*/ 452415 h 1792117"/>
              <a:gd name="connsiteX9" fmla="*/ 978196 w 1998921"/>
              <a:gd name="connsiteY9" fmla="*/ 441782 h 1792117"/>
              <a:gd name="connsiteX10" fmla="*/ 1020726 w 1998921"/>
              <a:gd name="connsiteY10" fmla="*/ 431150 h 1792117"/>
              <a:gd name="connsiteX11" fmla="*/ 1084521 w 1998921"/>
              <a:gd name="connsiteY11" fmla="*/ 420517 h 1792117"/>
              <a:gd name="connsiteX12" fmla="*/ 1158949 w 1998921"/>
              <a:gd name="connsiteY12" fmla="*/ 335457 h 1792117"/>
              <a:gd name="connsiteX13" fmla="*/ 1180214 w 1998921"/>
              <a:gd name="connsiteY13" fmla="*/ 314191 h 1792117"/>
              <a:gd name="connsiteX14" fmla="*/ 1201479 w 1998921"/>
              <a:gd name="connsiteY14" fmla="*/ 282294 h 1792117"/>
              <a:gd name="connsiteX15" fmla="*/ 1233377 w 1998921"/>
              <a:gd name="connsiteY15" fmla="*/ 271661 h 1792117"/>
              <a:gd name="connsiteX16" fmla="*/ 1265275 w 1998921"/>
              <a:gd name="connsiteY16" fmla="*/ 250396 h 1792117"/>
              <a:gd name="connsiteX17" fmla="*/ 1350335 w 1998921"/>
              <a:gd name="connsiteY17" fmla="*/ 197233 h 1792117"/>
              <a:gd name="connsiteX18" fmla="*/ 1414130 w 1998921"/>
              <a:gd name="connsiteY18" fmla="*/ 154703 h 1792117"/>
              <a:gd name="connsiteX19" fmla="*/ 1435396 w 1998921"/>
              <a:gd name="connsiteY19" fmla="*/ 133438 h 1792117"/>
              <a:gd name="connsiteX20" fmla="*/ 1467293 w 1998921"/>
              <a:gd name="connsiteY20" fmla="*/ 122805 h 1792117"/>
              <a:gd name="connsiteX21" fmla="*/ 1499191 w 1998921"/>
              <a:gd name="connsiteY21" fmla="*/ 101540 h 1792117"/>
              <a:gd name="connsiteX22" fmla="*/ 1509823 w 1998921"/>
              <a:gd name="connsiteY22" fmla="*/ 69643 h 1792117"/>
              <a:gd name="connsiteX23" fmla="*/ 1562986 w 1998921"/>
              <a:gd name="connsiteY23" fmla="*/ 37745 h 1792117"/>
              <a:gd name="connsiteX24" fmla="*/ 1584251 w 1998921"/>
              <a:gd name="connsiteY24" fmla="*/ 5847 h 1792117"/>
              <a:gd name="connsiteX25" fmla="*/ 1733107 w 1998921"/>
              <a:gd name="connsiteY25" fmla="*/ 37745 h 1792117"/>
              <a:gd name="connsiteX26" fmla="*/ 1754372 w 1998921"/>
              <a:gd name="connsiteY26" fmla="*/ 69643 h 1792117"/>
              <a:gd name="connsiteX27" fmla="*/ 1786270 w 1998921"/>
              <a:gd name="connsiteY27" fmla="*/ 101540 h 1792117"/>
              <a:gd name="connsiteX28" fmla="*/ 1828800 w 1998921"/>
              <a:gd name="connsiteY28" fmla="*/ 165336 h 1792117"/>
              <a:gd name="connsiteX29" fmla="*/ 1860698 w 1998921"/>
              <a:gd name="connsiteY29" fmla="*/ 239764 h 1792117"/>
              <a:gd name="connsiteX30" fmla="*/ 1892596 w 1998921"/>
              <a:gd name="connsiteY30" fmla="*/ 271661 h 1792117"/>
              <a:gd name="connsiteX31" fmla="*/ 1903228 w 1998921"/>
              <a:gd name="connsiteY31" fmla="*/ 303559 h 1792117"/>
              <a:gd name="connsiteX32" fmla="*/ 1945758 w 1998921"/>
              <a:gd name="connsiteY32" fmla="*/ 367354 h 1792117"/>
              <a:gd name="connsiteX33" fmla="*/ 1967023 w 1998921"/>
              <a:gd name="connsiteY33" fmla="*/ 431150 h 1792117"/>
              <a:gd name="connsiteX34" fmla="*/ 1977656 w 1998921"/>
              <a:gd name="connsiteY34" fmla="*/ 505577 h 1792117"/>
              <a:gd name="connsiteX35" fmla="*/ 1998921 w 1998921"/>
              <a:gd name="connsiteY35" fmla="*/ 707596 h 1792117"/>
              <a:gd name="connsiteX36" fmla="*/ 1988289 w 1998921"/>
              <a:gd name="connsiteY36" fmla="*/ 930880 h 1792117"/>
              <a:gd name="connsiteX37" fmla="*/ 1967023 w 1998921"/>
              <a:gd name="connsiteY37" fmla="*/ 994675 h 1792117"/>
              <a:gd name="connsiteX38" fmla="*/ 1935126 w 1998921"/>
              <a:gd name="connsiteY38" fmla="*/ 1058470 h 1792117"/>
              <a:gd name="connsiteX39" fmla="*/ 1913861 w 1998921"/>
              <a:gd name="connsiteY39" fmla="*/ 1079736 h 1792117"/>
              <a:gd name="connsiteX40" fmla="*/ 1871330 w 1998921"/>
              <a:gd name="connsiteY40" fmla="*/ 1132898 h 1792117"/>
              <a:gd name="connsiteX41" fmla="*/ 1860698 w 1998921"/>
              <a:gd name="connsiteY41" fmla="*/ 1164796 h 1792117"/>
              <a:gd name="connsiteX42" fmla="*/ 1796903 w 1998921"/>
              <a:gd name="connsiteY42" fmla="*/ 1228591 h 1792117"/>
              <a:gd name="connsiteX43" fmla="*/ 1743740 w 1998921"/>
              <a:gd name="connsiteY43" fmla="*/ 1271122 h 1792117"/>
              <a:gd name="connsiteX44" fmla="*/ 1722475 w 1998921"/>
              <a:gd name="connsiteY44" fmla="*/ 1303019 h 1792117"/>
              <a:gd name="connsiteX45" fmla="*/ 1626782 w 1998921"/>
              <a:gd name="connsiteY45" fmla="*/ 1356182 h 1792117"/>
              <a:gd name="connsiteX46" fmla="*/ 1573619 w 1998921"/>
              <a:gd name="connsiteY46" fmla="*/ 1451875 h 1792117"/>
              <a:gd name="connsiteX47" fmla="*/ 1552354 w 1998921"/>
              <a:gd name="connsiteY47" fmla="*/ 1483773 h 1792117"/>
              <a:gd name="connsiteX48" fmla="*/ 1520456 w 1998921"/>
              <a:gd name="connsiteY48" fmla="*/ 1494405 h 1792117"/>
              <a:gd name="connsiteX49" fmla="*/ 1467293 w 1998921"/>
              <a:gd name="connsiteY49" fmla="*/ 1558201 h 1792117"/>
              <a:gd name="connsiteX50" fmla="*/ 1435396 w 1998921"/>
              <a:gd name="connsiteY50" fmla="*/ 1579466 h 1792117"/>
              <a:gd name="connsiteX51" fmla="*/ 1414130 w 1998921"/>
              <a:gd name="connsiteY51" fmla="*/ 1600731 h 1792117"/>
              <a:gd name="connsiteX52" fmla="*/ 1350335 w 1998921"/>
              <a:gd name="connsiteY52" fmla="*/ 1643261 h 1792117"/>
              <a:gd name="connsiteX53" fmla="*/ 1286540 w 1998921"/>
              <a:gd name="connsiteY53" fmla="*/ 1685791 h 1792117"/>
              <a:gd name="connsiteX54" fmla="*/ 1265275 w 1998921"/>
              <a:gd name="connsiteY54" fmla="*/ 1707057 h 1792117"/>
              <a:gd name="connsiteX55" fmla="*/ 1222744 w 1998921"/>
              <a:gd name="connsiteY55" fmla="*/ 1717689 h 1792117"/>
              <a:gd name="connsiteX56" fmla="*/ 1190847 w 1998921"/>
              <a:gd name="connsiteY56" fmla="*/ 1728322 h 1792117"/>
              <a:gd name="connsiteX57" fmla="*/ 1127051 w 1998921"/>
              <a:gd name="connsiteY57" fmla="*/ 1770852 h 1792117"/>
              <a:gd name="connsiteX58" fmla="*/ 1063256 w 1998921"/>
              <a:gd name="connsiteY58" fmla="*/ 1792117 h 1792117"/>
              <a:gd name="connsiteX59" fmla="*/ 797442 w 1998921"/>
              <a:gd name="connsiteY59" fmla="*/ 1781484 h 1792117"/>
              <a:gd name="connsiteX60" fmla="*/ 744279 w 1998921"/>
              <a:gd name="connsiteY60" fmla="*/ 1770852 h 1792117"/>
              <a:gd name="connsiteX61" fmla="*/ 669851 w 1998921"/>
              <a:gd name="connsiteY61" fmla="*/ 1749587 h 1792117"/>
              <a:gd name="connsiteX62" fmla="*/ 627321 w 1998921"/>
              <a:gd name="connsiteY62" fmla="*/ 1738954 h 1792117"/>
              <a:gd name="connsiteX63" fmla="*/ 595423 w 1998921"/>
              <a:gd name="connsiteY63" fmla="*/ 1717689 h 1792117"/>
              <a:gd name="connsiteX64" fmla="*/ 563526 w 1998921"/>
              <a:gd name="connsiteY64" fmla="*/ 1707057 h 1792117"/>
              <a:gd name="connsiteX65" fmla="*/ 542261 w 1998921"/>
              <a:gd name="connsiteY65" fmla="*/ 1685791 h 1792117"/>
              <a:gd name="connsiteX66" fmla="*/ 499730 w 1998921"/>
              <a:gd name="connsiteY66" fmla="*/ 1675159 h 1792117"/>
              <a:gd name="connsiteX67" fmla="*/ 435935 w 1998921"/>
              <a:gd name="connsiteY67" fmla="*/ 1653894 h 1792117"/>
              <a:gd name="connsiteX68" fmla="*/ 404037 w 1998921"/>
              <a:gd name="connsiteY68" fmla="*/ 1643261 h 1792117"/>
              <a:gd name="connsiteX69" fmla="*/ 372140 w 1998921"/>
              <a:gd name="connsiteY69" fmla="*/ 1632629 h 1792117"/>
              <a:gd name="connsiteX70" fmla="*/ 329610 w 1998921"/>
              <a:gd name="connsiteY70" fmla="*/ 1600731 h 1792117"/>
              <a:gd name="connsiteX71" fmla="*/ 265814 w 1998921"/>
              <a:gd name="connsiteY71" fmla="*/ 1558201 h 1792117"/>
              <a:gd name="connsiteX72" fmla="*/ 202019 w 1998921"/>
              <a:gd name="connsiteY72" fmla="*/ 1494405 h 1792117"/>
              <a:gd name="connsiteX73" fmla="*/ 138223 w 1998921"/>
              <a:gd name="connsiteY73" fmla="*/ 1409345 h 1792117"/>
              <a:gd name="connsiteX74" fmla="*/ 116958 w 1998921"/>
              <a:gd name="connsiteY74" fmla="*/ 1377447 h 1792117"/>
              <a:gd name="connsiteX75" fmla="*/ 63796 w 1998921"/>
              <a:gd name="connsiteY75" fmla="*/ 1313652 h 1792117"/>
              <a:gd name="connsiteX76" fmla="*/ 42530 w 1998921"/>
              <a:gd name="connsiteY76" fmla="*/ 1239224 h 1792117"/>
              <a:gd name="connsiteX77" fmla="*/ 21265 w 1998921"/>
              <a:gd name="connsiteY77" fmla="*/ 1164796 h 1792117"/>
              <a:gd name="connsiteX78" fmla="*/ 10633 w 1998921"/>
              <a:gd name="connsiteY78" fmla="*/ 1069103 h 1792117"/>
              <a:gd name="connsiteX79" fmla="*/ 0 w 1998921"/>
              <a:gd name="connsiteY79" fmla="*/ 1037205 h 1792117"/>
              <a:gd name="connsiteX80" fmla="*/ 10633 w 1998921"/>
              <a:gd name="connsiteY80" fmla="*/ 782024 h 1792117"/>
              <a:gd name="connsiteX81" fmla="*/ 53163 w 1998921"/>
              <a:gd name="connsiteY81" fmla="*/ 686331 h 1792117"/>
              <a:gd name="connsiteX82" fmla="*/ 85061 w 1998921"/>
              <a:gd name="connsiteY82" fmla="*/ 654433 h 1792117"/>
              <a:gd name="connsiteX83" fmla="*/ 127591 w 1998921"/>
              <a:gd name="connsiteY83" fmla="*/ 526843 h 1792117"/>
              <a:gd name="connsiteX84" fmla="*/ 138223 w 1998921"/>
              <a:gd name="connsiteY84" fmla="*/ 494945 h 1792117"/>
              <a:gd name="connsiteX85" fmla="*/ 159489 w 1998921"/>
              <a:gd name="connsiteY85" fmla="*/ 473680 h 1792117"/>
              <a:gd name="connsiteX86" fmla="*/ 202019 w 1998921"/>
              <a:gd name="connsiteY86" fmla="*/ 409884 h 1792117"/>
              <a:gd name="connsiteX87" fmla="*/ 212651 w 1998921"/>
              <a:gd name="connsiteY87" fmla="*/ 377987 h 1792117"/>
              <a:gd name="connsiteX88" fmla="*/ 255182 w 1998921"/>
              <a:gd name="connsiteY88" fmla="*/ 324824 h 1792117"/>
              <a:gd name="connsiteX89" fmla="*/ 276447 w 1998921"/>
              <a:gd name="connsiteY89" fmla="*/ 292926 h 1792117"/>
              <a:gd name="connsiteX90" fmla="*/ 308344 w 1998921"/>
              <a:gd name="connsiteY90" fmla="*/ 314191 h 1792117"/>
              <a:gd name="connsiteX91" fmla="*/ 308344 w 1998921"/>
              <a:gd name="connsiteY91" fmla="*/ 324824 h 179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998921" h="1792117">
                <a:moveTo>
                  <a:pt x="244549" y="239764"/>
                </a:moveTo>
                <a:cubicBezTo>
                  <a:pt x="262270" y="253941"/>
                  <a:pt x="282943" y="265064"/>
                  <a:pt x="297712" y="282294"/>
                </a:cubicBezTo>
                <a:cubicBezTo>
                  <a:pt x="338510" y="329891"/>
                  <a:pt x="269231" y="303896"/>
                  <a:pt x="340242" y="335457"/>
                </a:cubicBezTo>
                <a:cubicBezTo>
                  <a:pt x="360725" y="344561"/>
                  <a:pt x="404037" y="356722"/>
                  <a:pt x="404037" y="356722"/>
                </a:cubicBezTo>
                <a:cubicBezTo>
                  <a:pt x="441153" y="393836"/>
                  <a:pt x="415794" y="374818"/>
                  <a:pt x="489098" y="399252"/>
                </a:cubicBezTo>
                <a:lnTo>
                  <a:pt x="552893" y="420517"/>
                </a:lnTo>
                <a:cubicBezTo>
                  <a:pt x="563526" y="424061"/>
                  <a:pt x="573652" y="429912"/>
                  <a:pt x="584791" y="431150"/>
                </a:cubicBezTo>
                <a:lnTo>
                  <a:pt x="680484" y="441782"/>
                </a:lnTo>
                <a:cubicBezTo>
                  <a:pt x="691117" y="445326"/>
                  <a:pt x="701174" y="452415"/>
                  <a:pt x="712382" y="452415"/>
                </a:cubicBezTo>
                <a:cubicBezTo>
                  <a:pt x="801058" y="452415"/>
                  <a:pt x="889731" y="447883"/>
                  <a:pt x="978196" y="441782"/>
                </a:cubicBezTo>
                <a:cubicBezTo>
                  <a:pt x="992774" y="440777"/>
                  <a:pt x="1006397" y="434016"/>
                  <a:pt x="1020726" y="431150"/>
                </a:cubicBezTo>
                <a:cubicBezTo>
                  <a:pt x="1041866" y="426922"/>
                  <a:pt x="1063256" y="424061"/>
                  <a:pt x="1084521" y="420517"/>
                </a:cubicBezTo>
                <a:cubicBezTo>
                  <a:pt x="1174888" y="360273"/>
                  <a:pt x="1034923" y="459489"/>
                  <a:pt x="1158949" y="335457"/>
                </a:cubicBezTo>
                <a:cubicBezTo>
                  <a:pt x="1166037" y="328368"/>
                  <a:pt x="1173952" y="322019"/>
                  <a:pt x="1180214" y="314191"/>
                </a:cubicBezTo>
                <a:cubicBezTo>
                  <a:pt x="1188197" y="304213"/>
                  <a:pt x="1191501" y="290277"/>
                  <a:pt x="1201479" y="282294"/>
                </a:cubicBezTo>
                <a:cubicBezTo>
                  <a:pt x="1210231" y="275293"/>
                  <a:pt x="1223352" y="276673"/>
                  <a:pt x="1233377" y="271661"/>
                </a:cubicBezTo>
                <a:cubicBezTo>
                  <a:pt x="1244807" y="265946"/>
                  <a:pt x="1254642" y="257484"/>
                  <a:pt x="1265275" y="250396"/>
                </a:cubicBezTo>
                <a:cubicBezTo>
                  <a:pt x="1316285" y="173879"/>
                  <a:pt x="1244051" y="268089"/>
                  <a:pt x="1350335" y="197233"/>
                </a:cubicBezTo>
                <a:cubicBezTo>
                  <a:pt x="1371600" y="183056"/>
                  <a:pt x="1396058" y="172774"/>
                  <a:pt x="1414130" y="154703"/>
                </a:cubicBezTo>
                <a:cubicBezTo>
                  <a:pt x="1421219" y="147615"/>
                  <a:pt x="1426800" y="138596"/>
                  <a:pt x="1435396" y="133438"/>
                </a:cubicBezTo>
                <a:cubicBezTo>
                  <a:pt x="1445006" y="127672"/>
                  <a:pt x="1457269" y="127817"/>
                  <a:pt x="1467293" y="122805"/>
                </a:cubicBezTo>
                <a:cubicBezTo>
                  <a:pt x="1478723" y="117090"/>
                  <a:pt x="1488558" y="108628"/>
                  <a:pt x="1499191" y="101540"/>
                </a:cubicBezTo>
                <a:cubicBezTo>
                  <a:pt x="1502735" y="90908"/>
                  <a:pt x="1504057" y="79253"/>
                  <a:pt x="1509823" y="69643"/>
                </a:cubicBezTo>
                <a:cubicBezTo>
                  <a:pt x="1524419" y="45317"/>
                  <a:pt x="1537895" y="46108"/>
                  <a:pt x="1562986" y="37745"/>
                </a:cubicBezTo>
                <a:cubicBezTo>
                  <a:pt x="1570074" y="27112"/>
                  <a:pt x="1571621" y="7790"/>
                  <a:pt x="1584251" y="5847"/>
                </a:cubicBezTo>
                <a:cubicBezTo>
                  <a:pt x="1675252" y="-8153"/>
                  <a:pt x="1681265" y="3183"/>
                  <a:pt x="1733107" y="37745"/>
                </a:cubicBezTo>
                <a:cubicBezTo>
                  <a:pt x="1740195" y="48378"/>
                  <a:pt x="1746191" y="59826"/>
                  <a:pt x="1754372" y="69643"/>
                </a:cubicBezTo>
                <a:cubicBezTo>
                  <a:pt x="1763998" y="81194"/>
                  <a:pt x="1777929" y="89029"/>
                  <a:pt x="1786270" y="101540"/>
                </a:cubicBezTo>
                <a:cubicBezTo>
                  <a:pt x="1847827" y="193873"/>
                  <a:pt x="1727037" y="63570"/>
                  <a:pt x="1828800" y="165336"/>
                </a:cubicBezTo>
                <a:cubicBezTo>
                  <a:pt x="1837477" y="191364"/>
                  <a:pt x="1844277" y="216774"/>
                  <a:pt x="1860698" y="239764"/>
                </a:cubicBezTo>
                <a:cubicBezTo>
                  <a:pt x="1869438" y="252000"/>
                  <a:pt x="1881963" y="261029"/>
                  <a:pt x="1892596" y="271661"/>
                </a:cubicBezTo>
                <a:cubicBezTo>
                  <a:pt x="1896140" y="282294"/>
                  <a:pt x="1897785" y="293762"/>
                  <a:pt x="1903228" y="303559"/>
                </a:cubicBezTo>
                <a:cubicBezTo>
                  <a:pt x="1915640" y="325900"/>
                  <a:pt x="1937676" y="343108"/>
                  <a:pt x="1945758" y="367354"/>
                </a:cubicBezTo>
                <a:lnTo>
                  <a:pt x="1967023" y="431150"/>
                </a:lnTo>
                <a:cubicBezTo>
                  <a:pt x="1970567" y="455959"/>
                  <a:pt x="1974547" y="480710"/>
                  <a:pt x="1977656" y="505577"/>
                </a:cubicBezTo>
                <a:cubicBezTo>
                  <a:pt x="1984943" y="563868"/>
                  <a:pt x="1993175" y="650134"/>
                  <a:pt x="1998921" y="707596"/>
                </a:cubicBezTo>
                <a:cubicBezTo>
                  <a:pt x="1995377" y="782024"/>
                  <a:pt x="1996518" y="856823"/>
                  <a:pt x="1988289" y="930880"/>
                </a:cubicBezTo>
                <a:cubicBezTo>
                  <a:pt x="1985814" y="953158"/>
                  <a:pt x="1974111" y="973410"/>
                  <a:pt x="1967023" y="994675"/>
                </a:cubicBezTo>
                <a:cubicBezTo>
                  <a:pt x="1955791" y="1028369"/>
                  <a:pt x="1958685" y="1029022"/>
                  <a:pt x="1935126" y="1058470"/>
                </a:cubicBezTo>
                <a:cubicBezTo>
                  <a:pt x="1928864" y="1066298"/>
                  <a:pt x="1920123" y="1071908"/>
                  <a:pt x="1913861" y="1079736"/>
                </a:cubicBezTo>
                <a:cubicBezTo>
                  <a:pt x="1860220" y="1146788"/>
                  <a:pt x="1922669" y="1081562"/>
                  <a:pt x="1871330" y="1132898"/>
                </a:cubicBezTo>
                <a:cubicBezTo>
                  <a:pt x="1867786" y="1143531"/>
                  <a:pt x="1867579" y="1155949"/>
                  <a:pt x="1860698" y="1164796"/>
                </a:cubicBezTo>
                <a:cubicBezTo>
                  <a:pt x="1842235" y="1188534"/>
                  <a:pt x="1818168" y="1207326"/>
                  <a:pt x="1796903" y="1228591"/>
                </a:cubicBezTo>
                <a:cubicBezTo>
                  <a:pt x="1766601" y="1258893"/>
                  <a:pt x="1783978" y="1244296"/>
                  <a:pt x="1743740" y="1271122"/>
                </a:cubicBezTo>
                <a:cubicBezTo>
                  <a:pt x="1736652" y="1281754"/>
                  <a:pt x="1732092" y="1294604"/>
                  <a:pt x="1722475" y="1303019"/>
                </a:cubicBezTo>
                <a:cubicBezTo>
                  <a:pt x="1677476" y="1342393"/>
                  <a:pt x="1670594" y="1341579"/>
                  <a:pt x="1626782" y="1356182"/>
                </a:cubicBezTo>
                <a:cubicBezTo>
                  <a:pt x="1608067" y="1412326"/>
                  <a:pt x="1622366" y="1378754"/>
                  <a:pt x="1573619" y="1451875"/>
                </a:cubicBezTo>
                <a:cubicBezTo>
                  <a:pt x="1566531" y="1462508"/>
                  <a:pt x="1564477" y="1479732"/>
                  <a:pt x="1552354" y="1483773"/>
                </a:cubicBezTo>
                <a:lnTo>
                  <a:pt x="1520456" y="1494405"/>
                </a:lnTo>
                <a:cubicBezTo>
                  <a:pt x="1499546" y="1525770"/>
                  <a:pt x="1497994" y="1532616"/>
                  <a:pt x="1467293" y="1558201"/>
                </a:cubicBezTo>
                <a:cubicBezTo>
                  <a:pt x="1457476" y="1566382"/>
                  <a:pt x="1445374" y="1571483"/>
                  <a:pt x="1435396" y="1579466"/>
                </a:cubicBezTo>
                <a:cubicBezTo>
                  <a:pt x="1427568" y="1585728"/>
                  <a:pt x="1422150" y="1594716"/>
                  <a:pt x="1414130" y="1600731"/>
                </a:cubicBezTo>
                <a:cubicBezTo>
                  <a:pt x="1393684" y="1616065"/>
                  <a:pt x="1371600" y="1629084"/>
                  <a:pt x="1350335" y="1643261"/>
                </a:cubicBezTo>
                <a:lnTo>
                  <a:pt x="1286540" y="1685791"/>
                </a:lnTo>
                <a:cubicBezTo>
                  <a:pt x="1279452" y="1692880"/>
                  <a:pt x="1274241" y="1702574"/>
                  <a:pt x="1265275" y="1707057"/>
                </a:cubicBezTo>
                <a:cubicBezTo>
                  <a:pt x="1252205" y="1713592"/>
                  <a:pt x="1236795" y="1713674"/>
                  <a:pt x="1222744" y="1717689"/>
                </a:cubicBezTo>
                <a:cubicBezTo>
                  <a:pt x="1211968" y="1720768"/>
                  <a:pt x="1200644" y="1722879"/>
                  <a:pt x="1190847" y="1728322"/>
                </a:cubicBezTo>
                <a:cubicBezTo>
                  <a:pt x="1168506" y="1740734"/>
                  <a:pt x="1151297" y="1762770"/>
                  <a:pt x="1127051" y="1770852"/>
                </a:cubicBezTo>
                <a:lnTo>
                  <a:pt x="1063256" y="1792117"/>
                </a:lnTo>
                <a:cubicBezTo>
                  <a:pt x="974651" y="1788573"/>
                  <a:pt x="885921" y="1787383"/>
                  <a:pt x="797442" y="1781484"/>
                </a:cubicBezTo>
                <a:cubicBezTo>
                  <a:pt x="779410" y="1780282"/>
                  <a:pt x="761921" y="1774772"/>
                  <a:pt x="744279" y="1770852"/>
                </a:cubicBezTo>
                <a:cubicBezTo>
                  <a:pt x="669520" y="1754239"/>
                  <a:pt x="731992" y="1767341"/>
                  <a:pt x="669851" y="1749587"/>
                </a:cubicBezTo>
                <a:cubicBezTo>
                  <a:pt x="655800" y="1745573"/>
                  <a:pt x="641498" y="1742498"/>
                  <a:pt x="627321" y="1738954"/>
                </a:cubicBezTo>
                <a:cubicBezTo>
                  <a:pt x="616688" y="1731866"/>
                  <a:pt x="606853" y="1723404"/>
                  <a:pt x="595423" y="1717689"/>
                </a:cubicBezTo>
                <a:cubicBezTo>
                  <a:pt x="585399" y="1712677"/>
                  <a:pt x="573136" y="1712823"/>
                  <a:pt x="563526" y="1707057"/>
                </a:cubicBezTo>
                <a:cubicBezTo>
                  <a:pt x="554930" y="1701899"/>
                  <a:pt x="551227" y="1690274"/>
                  <a:pt x="542261" y="1685791"/>
                </a:cubicBezTo>
                <a:cubicBezTo>
                  <a:pt x="529191" y="1679256"/>
                  <a:pt x="513727" y="1679358"/>
                  <a:pt x="499730" y="1675159"/>
                </a:cubicBezTo>
                <a:cubicBezTo>
                  <a:pt x="478260" y="1668718"/>
                  <a:pt x="457200" y="1660982"/>
                  <a:pt x="435935" y="1653894"/>
                </a:cubicBezTo>
                <a:lnTo>
                  <a:pt x="404037" y="1643261"/>
                </a:lnTo>
                <a:lnTo>
                  <a:pt x="372140" y="1632629"/>
                </a:lnTo>
                <a:cubicBezTo>
                  <a:pt x="357963" y="1621996"/>
                  <a:pt x="344128" y="1610893"/>
                  <a:pt x="329610" y="1600731"/>
                </a:cubicBezTo>
                <a:cubicBezTo>
                  <a:pt x="308672" y="1586075"/>
                  <a:pt x="283886" y="1576273"/>
                  <a:pt x="265814" y="1558201"/>
                </a:cubicBezTo>
                <a:cubicBezTo>
                  <a:pt x="244549" y="1536936"/>
                  <a:pt x="220063" y="1518464"/>
                  <a:pt x="202019" y="1494405"/>
                </a:cubicBezTo>
                <a:cubicBezTo>
                  <a:pt x="180754" y="1466052"/>
                  <a:pt x="157882" y="1438835"/>
                  <a:pt x="138223" y="1409345"/>
                </a:cubicBezTo>
                <a:cubicBezTo>
                  <a:pt x="131135" y="1398712"/>
                  <a:pt x="125139" y="1387264"/>
                  <a:pt x="116958" y="1377447"/>
                </a:cubicBezTo>
                <a:cubicBezTo>
                  <a:pt x="48736" y="1295580"/>
                  <a:pt x="116593" y="1392849"/>
                  <a:pt x="63796" y="1313652"/>
                </a:cubicBezTo>
                <a:cubicBezTo>
                  <a:pt x="30543" y="1180645"/>
                  <a:pt x="73048" y="1346039"/>
                  <a:pt x="42530" y="1239224"/>
                </a:cubicBezTo>
                <a:cubicBezTo>
                  <a:pt x="15828" y="1145768"/>
                  <a:pt x="46759" y="1241277"/>
                  <a:pt x="21265" y="1164796"/>
                </a:cubicBezTo>
                <a:cubicBezTo>
                  <a:pt x="17721" y="1132898"/>
                  <a:pt x="15909" y="1100760"/>
                  <a:pt x="10633" y="1069103"/>
                </a:cubicBezTo>
                <a:cubicBezTo>
                  <a:pt x="8790" y="1058048"/>
                  <a:pt x="0" y="1048413"/>
                  <a:pt x="0" y="1037205"/>
                </a:cubicBezTo>
                <a:cubicBezTo>
                  <a:pt x="0" y="952071"/>
                  <a:pt x="2162" y="866736"/>
                  <a:pt x="10633" y="782024"/>
                </a:cubicBezTo>
                <a:cubicBezTo>
                  <a:pt x="13794" y="750414"/>
                  <a:pt x="32089" y="711620"/>
                  <a:pt x="53163" y="686331"/>
                </a:cubicBezTo>
                <a:cubicBezTo>
                  <a:pt x="62789" y="674779"/>
                  <a:pt x="74428" y="665066"/>
                  <a:pt x="85061" y="654433"/>
                </a:cubicBezTo>
                <a:lnTo>
                  <a:pt x="127591" y="526843"/>
                </a:lnTo>
                <a:cubicBezTo>
                  <a:pt x="131135" y="516210"/>
                  <a:pt x="130298" y="502870"/>
                  <a:pt x="138223" y="494945"/>
                </a:cubicBezTo>
                <a:cubicBezTo>
                  <a:pt x="145312" y="487857"/>
                  <a:pt x="153474" y="481700"/>
                  <a:pt x="159489" y="473680"/>
                </a:cubicBezTo>
                <a:cubicBezTo>
                  <a:pt x="174824" y="453234"/>
                  <a:pt x="202019" y="409884"/>
                  <a:pt x="202019" y="409884"/>
                </a:cubicBezTo>
                <a:cubicBezTo>
                  <a:pt x="205563" y="399252"/>
                  <a:pt x="207639" y="388011"/>
                  <a:pt x="212651" y="377987"/>
                </a:cubicBezTo>
                <a:cubicBezTo>
                  <a:pt x="234470" y="334348"/>
                  <a:pt x="228807" y="357792"/>
                  <a:pt x="255182" y="324824"/>
                </a:cubicBezTo>
                <a:cubicBezTo>
                  <a:pt x="263165" y="314845"/>
                  <a:pt x="269359" y="303559"/>
                  <a:pt x="276447" y="292926"/>
                </a:cubicBezTo>
                <a:cubicBezTo>
                  <a:pt x="276447" y="292926"/>
                  <a:pt x="299308" y="305155"/>
                  <a:pt x="308344" y="314191"/>
                </a:cubicBezTo>
                <a:lnTo>
                  <a:pt x="308344" y="324824"/>
                </a:lnTo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816420"/>
      </p:ext>
    </p:extLst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055867" y="1875480"/>
            <a:ext cx="1770434" cy="3171763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20500780">
            <a:off x="6764283" y="2815582"/>
            <a:ext cx="340242" cy="15284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600719">
            <a:off x="4699075" y="2778530"/>
            <a:ext cx="340242" cy="15284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19065825">
            <a:off x="6205379" y="4803583"/>
            <a:ext cx="414670" cy="329609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2236573">
            <a:off x="5371125" y="4894601"/>
            <a:ext cx="414670" cy="329609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9946795"/>
      </p:ext>
    </p:extLst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 rot="1746168">
            <a:off x="10175272" y="2728654"/>
            <a:ext cx="1666993" cy="1870834"/>
            <a:chOff x="9503397" y="1771725"/>
            <a:chExt cx="1666993" cy="1870834"/>
          </a:xfrm>
        </p:grpSpPr>
        <p:grpSp>
          <p:nvGrpSpPr>
            <p:cNvPr id="3" name="Group 5"/>
            <p:cNvGrpSpPr/>
            <p:nvPr/>
          </p:nvGrpSpPr>
          <p:grpSpPr>
            <a:xfrm rot="8563781">
              <a:off x="9801967" y="1792160"/>
              <a:ext cx="1005628" cy="1850399"/>
              <a:chOff x="4980451" y="1910600"/>
              <a:chExt cx="1770434" cy="3171763"/>
            </a:xfrm>
          </p:grpSpPr>
          <p:grpSp>
            <p:nvGrpSpPr>
              <p:cNvPr id="6" name="Group 2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grpSp>
              <p:nvGrpSpPr>
                <p:cNvPr id="7" name="Group 1"/>
                <p:cNvGrpSpPr/>
                <p:nvPr/>
              </p:nvGrpSpPr>
              <p:grpSpPr>
                <a:xfrm>
                  <a:off x="4980451" y="1910600"/>
                  <a:ext cx="1770434" cy="3171763"/>
                  <a:chOff x="4980451" y="1910600"/>
                  <a:chExt cx="1770434" cy="3171763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4980451" y="1910600"/>
                    <a:ext cx="1770434" cy="3171763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5226627" y="2213264"/>
                    <a:ext cx="1278082" cy="25288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5351197" y="2147775"/>
                    <a:ext cx="1028942" cy="82933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Heart 9"/>
                <p:cNvSpPr/>
                <p:nvPr/>
              </p:nvSpPr>
              <p:spPr>
                <a:xfrm>
                  <a:off x="5369212" y="2514596"/>
                  <a:ext cx="1003174" cy="925035"/>
                </a:xfrm>
                <a:prstGeom prst="hear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5528931" y="2796383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flipH="1" flipV="1">
                <a:off x="5738938" y="3056975"/>
                <a:ext cx="253459" cy="314627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057907" y="2811368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 rot="8204427">
              <a:off x="9662579" y="2414020"/>
              <a:ext cx="192620" cy="9166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9560000">
              <a:off x="10975829" y="2561027"/>
              <a:ext cx="194561" cy="9050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8213688">
              <a:off x="9503397" y="1966799"/>
              <a:ext cx="245162" cy="188482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10500000">
              <a:off x="9827955" y="1771725"/>
              <a:ext cx="228133" cy="201947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" name="Freeform 7"/>
          <p:cNvSpPr/>
          <p:nvPr/>
        </p:nvSpPr>
        <p:spPr>
          <a:xfrm>
            <a:off x="10014357" y="3221567"/>
            <a:ext cx="1998921" cy="1792117"/>
          </a:xfrm>
          <a:custGeom>
            <a:avLst/>
            <a:gdLst>
              <a:gd name="connsiteX0" fmla="*/ 244549 w 1998921"/>
              <a:gd name="connsiteY0" fmla="*/ 239764 h 1792117"/>
              <a:gd name="connsiteX1" fmla="*/ 297712 w 1998921"/>
              <a:gd name="connsiteY1" fmla="*/ 282294 h 1792117"/>
              <a:gd name="connsiteX2" fmla="*/ 340242 w 1998921"/>
              <a:gd name="connsiteY2" fmla="*/ 335457 h 1792117"/>
              <a:gd name="connsiteX3" fmla="*/ 404037 w 1998921"/>
              <a:gd name="connsiteY3" fmla="*/ 356722 h 1792117"/>
              <a:gd name="connsiteX4" fmla="*/ 489098 w 1998921"/>
              <a:gd name="connsiteY4" fmla="*/ 399252 h 1792117"/>
              <a:gd name="connsiteX5" fmla="*/ 552893 w 1998921"/>
              <a:gd name="connsiteY5" fmla="*/ 420517 h 1792117"/>
              <a:gd name="connsiteX6" fmla="*/ 584791 w 1998921"/>
              <a:gd name="connsiteY6" fmla="*/ 431150 h 1792117"/>
              <a:gd name="connsiteX7" fmla="*/ 680484 w 1998921"/>
              <a:gd name="connsiteY7" fmla="*/ 441782 h 1792117"/>
              <a:gd name="connsiteX8" fmla="*/ 712382 w 1998921"/>
              <a:gd name="connsiteY8" fmla="*/ 452415 h 1792117"/>
              <a:gd name="connsiteX9" fmla="*/ 978196 w 1998921"/>
              <a:gd name="connsiteY9" fmla="*/ 441782 h 1792117"/>
              <a:gd name="connsiteX10" fmla="*/ 1020726 w 1998921"/>
              <a:gd name="connsiteY10" fmla="*/ 431150 h 1792117"/>
              <a:gd name="connsiteX11" fmla="*/ 1084521 w 1998921"/>
              <a:gd name="connsiteY11" fmla="*/ 420517 h 1792117"/>
              <a:gd name="connsiteX12" fmla="*/ 1158949 w 1998921"/>
              <a:gd name="connsiteY12" fmla="*/ 335457 h 1792117"/>
              <a:gd name="connsiteX13" fmla="*/ 1180214 w 1998921"/>
              <a:gd name="connsiteY13" fmla="*/ 314191 h 1792117"/>
              <a:gd name="connsiteX14" fmla="*/ 1201479 w 1998921"/>
              <a:gd name="connsiteY14" fmla="*/ 282294 h 1792117"/>
              <a:gd name="connsiteX15" fmla="*/ 1233377 w 1998921"/>
              <a:gd name="connsiteY15" fmla="*/ 271661 h 1792117"/>
              <a:gd name="connsiteX16" fmla="*/ 1265275 w 1998921"/>
              <a:gd name="connsiteY16" fmla="*/ 250396 h 1792117"/>
              <a:gd name="connsiteX17" fmla="*/ 1350335 w 1998921"/>
              <a:gd name="connsiteY17" fmla="*/ 197233 h 1792117"/>
              <a:gd name="connsiteX18" fmla="*/ 1414130 w 1998921"/>
              <a:gd name="connsiteY18" fmla="*/ 154703 h 1792117"/>
              <a:gd name="connsiteX19" fmla="*/ 1435396 w 1998921"/>
              <a:gd name="connsiteY19" fmla="*/ 133438 h 1792117"/>
              <a:gd name="connsiteX20" fmla="*/ 1467293 w 1998921"/>
              <a:gd name="connsiteY20" fmla="*/ 122805 h 1792117"/>
              <a:gd name="connsiteX21" fmla="*/ 1499191 w 1998921"/>
              <a:gd name="connsiteY21" fmla="*/ 101540 h 1792117"/>
              <a:gd name="connsiteX22" fmla="*/ 1509823 w 1998921"/>
              <a:gd name="connsiteY22" fmla="*/ 69643 h 1792117"/>
              <a:gd name="connsiteX23" fmla="*/ 1562986 w 1998921"/>
              <a:gd name="connsiteY23" fmla="*/ 37745 h 1792117"/>
              <a:gd name="connsiteX24" fmla="*/ 1584251 w 1998921"/>
              <a:gd name="connsiteY24" fmla="*/ 5847 h 1792117"/>
              <a:gd name="connsiteX25" fmla="*/ 1733107 w 1998921"/>
              <a:gd name="connsiteY25" fmla="*/ 37745 h 1792117"/>
              <a:gd name="connsiteX26" fmla="*/ 1754372 w 1998921"/>
              <a:gd name="connsiteY26" fmla="*/ 69643 h 1792117"/>
              <a:gd name="connsiteX27" fmla="*/ 1786270 w 1998921"/>
              <a:gd name="connsiteY27" fmla="*/ 101540 h 1792117"/>
              <a:gd name="connsiteX28" fmla="*/ 1828800 w 1998921"/>
              <a:gd name="connsiteY28" fmla="*/ 165336 h 1792117"/>
              <a:gd name="connsiteX29" fmla="*/ 1860698 w 1998921"/>
              <a:gd name="connsiteY29" fmla="*/ 239764 h 1792117"/>
              <a:gd name="connsiteX30" fmla="*/ 1892596 w 1998921"/>
              <a:gd name="connsiteY30" fmla="*/ 271661 h 1792117"/>
              <a:gd name="connsiteX31" fmla="*/ 1903228 w 1998921"/>
              <a:gd name="connsiteY31" fmla="*/ 303559 h 1792117"/>
              <a:gd name="connsiteX32" fmla="*/ 1945758 w 1998921"/>
              <a:gd name="connsiteY32" fmla="*/ 367354 h 1792117"/>
              <a:gd name="connsiteX33" fmla="*/ 1967023 w 1998921"/>
              <a:gd name="connsiteY33" fmla="*/ 431150 h 1792117"/>
              <a:gd name="connsiteX34" fmla="*/ 1977656 w 1998921"/>
              <a:gd name="connsiteY34" fmla="*/ 505577 h 1792117"/>
              <a:gd name="connsiteX35" fmla="*/ 1998921 w 1998921"/>
              <a:gd name="connsiteY35" fmla="*/ 707596 h 1792117"/>
              <a:gd name="connsiteX36" fmla="*/ 1988289 w 1998921"/>
              <a:gd name="connsiteY36" fmla="*/ 930880 h 1792117"/>
              <a:gd name="connsiteX37" fmla="*/ 1967023 w 1998921"/>
              <a:gd name="connsiteY37" fmla="*/ 994675 h 1792117"/>
              <a:gd name="connsiteX38" fmla="*/ 1935126 w 1998921"/>
              <a:gd name="connsiteY38" fmla="*/ 1058470 h 1792117"/>
              <a:gd name="connsiteX39" fmla="*/ 1913861 w 1998921"/>
              <a:gd name="connsiteY39" fmla="*/ 1079736 h 1792117"/>
              <a:gd name="connsiteX40" fmla="*/ 1871330 w 1998921"/>
              <a:gd name="connsiteY40" fmla="*/ 1132898 h 1792117"/>
              <a:gd name="connsiteX41" fmla="*/ 1860698 w 1998921"/>
              <a:gd name="connsiteY41" fmla="*/ 1164796 h 1792117"/>
              <a:gd name="connsiteX42" fmla="*/ 1796903 w 1998921"/>
              <a:gd name="connsiteY42" fmla="*/ 1228591 h 1792117"/>
              <a:gd name="connsiteX43" fmla="*/ 1743740 w 1998921"/>
              <a:gd name="connsiteY43" fmla="*/ 1271122 h 1792117"/>
              <a:gd name="connsiteX44" fmla="*/ 1722475 w 1998921"/>
              <a:gd name="connsiteY44" fmla="*/ 1303019 h 1792117"/>
              <a:gd name="connsiteX45" fmla="*/ 1626782 w 1998921"/>
              <a:gd name="connsiteY45" fmla="*/ 1356182 h 1792117"/>
              <a:gd name="connsiteX46" fmla="*/ 1573619 w 1998921"/>
              <a:gd name="connsiteY46" fmla="*/ 1451875 h 1792117"/>
              <a:gd name="connsiteX47" fmla="*/ 1552354 w 1998921"/>
              <a:gd name="connsiteY47" fmla="*/ 1483773 h 1792117"/>
              <a:gd name="connsiteX48" fmla="*/ 1520456 w 1998921"/>
              <a:gd name="connsiteY48" fmla="*/ 1494405 h 1792117"/>
              <a:gd name="connsiteX49" fmla="*/ 1467293 w 1998921"/>
              <a:gd name="connsiteY49" fmla="*/ 1558201 h 1792117"/>
              <a:gd name="connsiteX50" fmla="*/ 1435396 w 1998921"/>
              <a:gd name="connsiteY50" fmla="*/ 1579466 h 1792117"/>
              <a:gd name="connsiteX51" fmla="*/ 1414130 w 1998921"/>
              <a:gd name="connsiteY51" fmla="*/ 1600731 h 1792117"/>
              <a:gd name="connsiteX52" fmla="*/ 1350335 w 1998921"/>
              <a:gd name="connsiteY52" fmla="*/ 1643261 h 1792117"/>
              <a:gd name="connsiteX53" fmla="*/ 1286540 w 1998921"/>
              <a:gd name="connsiteY53" fmla="*/ 1685791 h 1792117"/>
              <a:gd name="connsiteX54" fmla="*/ 1265275 w 1998921"/>
              <a:gd name="connsiteY54" fmla="*/ 1707057 h 1792117"/>
              <a:gd name="connsiteX55" fmla="*/ 1222744 w 1998921"/>
              <a:gd name="connsiteY55" fmla="*/ 1717689 h 1792117"/>
              <a:gd name="connsiteX56" fmla="*/ 1190847 w 1998921"/>
              <a:gd name="connsiteY56" fmla="*/ 1728322 h 1792117"/>
              <a:gd name="connsiteX57" fmla="*/ 1127051 w 1998921"/>
              <a:gd name="connsiteY57" fmla="*/ 1770852 h 1792117"/>
              <a:gd name="connsiteX58" fmla="*/ 1063256 w 1998921"/>
              <a:gd name="connsiteY58" fmla="*/ 1792117 h 1792117"/>
              <a:gd name="connsiteX59" fmla="*/ 797442 w 1998921"/>
              <a:gd name="connsiteY59" fmla="*/ 1781484 h 1792117"/>
              <a:gd name="connsiteX60" fmla="*/ 744279 w 1998921"/>
              <a:gd name="connsiteY60" fmla="*/ 1770852 h 1792117"/>
              <a:gd name="connsiteX61" fmla="*/ 669851 w 1998921"/>
              <a:gd name="connsiteY61" fmla="*/ 1749587 h 1792117"/>
              <a:gd name="connsiteX62" fmla="*/ 627321 w 1998921"/>
              <a:gd name="connsiteY62" fmla="*/ 1738954 h 1792117"/>
              <a:gd name="connsiteX63" fmla="*/ 595423 w 1998921"/>
              <a:gd name="connsiteY63" fmla="*/ 1717689 h 1792117"/>
              <a:gd name="connsiteX64" fmla="*/ 563526 w 1998921"/>
              <a:gd name="connsiteY64" fmla="*/ 1707057 h 1792117"/>
              <a:gd name="connsiteX65" fmla="*/ 542261 w 1998921"/>
              <a:gd name="connsiteY65" fmla="*/ 1685791 h 1792117"/>
              <a:gd name="connsiteX66" fmla="*/ 499730 w 1998921"/>
              <a:gd name="connsiteY66" fmla="*/ 1675159 h 1792117"/>
              <a:gd name="connsiteX67" fmla="*/ 435935 w 1998921"/>
              <a:gd name="connsiteY67" fmla="*/ 1653894 h 1792117"/>
              <a:gd name="connsiteX68" fmla="*/ 404037 w 1998921"/>
              <a:gd name="connsiteY68" fmla="*/ 1643261 h 1792117"/>
              <a:gd name="connsiteX69" fmla="*/ 372140 w 1998921"/>
              <a:gd name="connsiteY69" fmla="*/ 1632629 h 1792117"/>
              <a:gd name="connsiteX70" fmla="*/ 329610 w 1998921"/>
              <a:gd name="connsiteY70" fmla="*/ 1600731 h 1792117"/>
              <a:gd name="connsiteX71" fmla="*/ 265814 w 1998921"/>
              <a:gd name="connsiteY71" fmla="*/ 1558201 h 1792117"/>
              <a:gd name="connsiteX72" fmla="*/ 202019 w 1998921"/>
              <a:gd name="connsiteY72" fmla="*/ 1494405 h 1792117"/>
              <a:gd name="connsiteX73" fmla="*/ 138223 w 1998921"/>
              <a:gd name="connsiteY73" fmla="*/ 1409345 h 1792117"/>
              <a:gd name="connsiteX74" fmla="*/ 116958 w 1998921"/>
              <a:gd name="connsiteY74" fmla="*/ 1377447 h 1792117"/>
              <a:gd name="connsiteX75" fmla="*/ 63796 w 1998921"/>
              <a:gd name="connsiteY75" fmla="*/ 1313652 h 1792117"/>
              <a:gd name="connsiteX76" fmla="*/ 42530 w 1998921"/>
              <a:gd name="connsiteY76" fmla="*/ 1239224 h 1792117"/>
              <a:gd name="connsiteX77" fmla="*/ 21265 w 1998921"/>
              <a:gd name="connsiteY77" fmla="*/ 1164796 h 1792117"/>
              <a:gd name="connsiteX78" fmla="*/ 10633 w 1998921"/>
              <a:gd name="connsiteY78" fmla="*/ 1069103 h 1792117"/>
              <a:gd name="connsiteX79" fmla="*/ 0 w 1998921"/>
              <a:gd name="connsiteY79" fmla="*/ 1037205 h 1792117"/>
              <a:gd name="connsiteX80" fmla="*/ 10633 w 1998921"/>
              <a:gd name="connsiteY80" fmla="*/ 782024 h 1792117"/>
              <a:gd name="connsiteX81" fmla="*/ 53163 w 1998921"/>
              <a:gd name="connsiteY81" fmla="*/ 686331 h 1792117"/>
              <a:gd name="connsiteX82" fmla="*/ 85061 w 1998921"/>
              <a:gd name="connsiteY82" fmla="*/ 654433 h 1792117"/>
              <a:gd name="connsiteX83" fmla="*/ 127591 w 1998921"/>
              <a:gd name="connsiteY83" fmla="*/ 526843 h 1792117"/>
              <a:gd name="connsiteX84" fmla="*/ 138223 w 1998921"/>
              <a:gd name="connsiteY84" fmla="*/ 494945 h 1792117"/>
              <a:gd name="connsiteX85" fmla="*/ 159489 w 1998921"/>
              <a:gd name="connsiteY85" fmla="*/ 473680 h 1792117"/>
              <a:gd name="connsiteX86" fmla="*/ 202019 w 1998921"/>
              <a:gd name="connsiteY86" fmla="*/ 409884 h 1792117"/>
              <a:gd name="connsiteX87" fmla="*/ 212651 w 1998921"/>
              <a:gd name="connsiteY87" fmla="*/ 377987 h 1792117"/>
              <a:gd name="connsiteX88" fmla="*/ 255182 w 1998921"/>
              <a:gd name="connsiteY88" fmla="*/ 324824 h 1792117"/>
              <a:gd name="connsiteX89" fmla="*/ 276447 w 1998921"/>
              <a:gd name="connsiteY89" fmla="*/ 292926 h 1792117"/>
              <a:gd name="connsiteX90" fmla="*/ 308344 w 1998921"/>
              <a:gd name="connsiteY90" fmla="*/ 314191 h 1792117"/>
              <a:gd name="connsiteX91" fmla="*/ 308344 w 1998921"/>
              <a:gd name="connsiteY91" fmla="*/ 324824 h 179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998921" h="1792117">
                <a:moveTo>
                  <a:pt x="244549" y="239764"/>
                </a:moveTo>
                <a:cubicBezTo>
                  <a:pt x="262270" y="253941"/>
                  <a:pt x="282943" y="265064"/>
                  <a:pt x="297712" y="282294"/>
                </a:cubicBezTo>
                <a:cubicBezTo>
                  <a:pt x="338510" y="329891"/>
                  <a:pt x="269231" y="303896"/>
                  <a:pt x="340242" y="335457"/>
                </a:cubicBezTo>
                <a:cubicBezTo>
                  <a:pt x="360725" y="344561"/>
                  <a:pt x="404037" y="356722"/>
                  <a:pt x="404037" y="356722"/>
                </a:cubicBezTo>
                <a:cubicBezTo>
                  <a:pt x="441153" y="393836"/>
                  <a:pt x="415794" y="374818"/>
                  <a:pt x="489098" y="399252"/>
                </a:cubicBezTo>
                <a:lnTo>
                  <a:pt x="552893" y="420517"/>
                </a:lnTo>
                <a:cubicBezTo>
                  <a:pt x="563526" y="424061"/>
                  <a:pt x="573652" y="429912"/>
                  <a:pt x="584791" y="431150"/>
                </a:cubicBezTo>
                <a:lnTo>
                  <a:pt x="680484" y="441782"/>
                </a:lnTo>
                <a:cubicBezTo>
                  <a:pt x="691117" y="445326"/>
                  <a:pt x="701174" y="452415"/>
                  <a:pt x="712382" y="452415"/>
                </a:cubicBezTo>
                <a:cubicBezTo>
                  <a:pt x="801058" y="452415"/>
                  <a:pt x="889731" y="447883"/>
                  <a:pt x="978196" y="441782"/>
                </a:cubicBezTo>
                <a:cubicBezTo>
                  <a:pt x="992774" y="440777"/>
                  <a:pt x="1006397" y="434016"/>
                  <a:pt x="1020726" y="431150"/>
                </a:cubicBezTo>
                <a:cubicBezTo>
                  <a:pt x="1041866" y="426922"/>
                  <a:pt x="1063256" y="424061"/>
                  <a:pt x="1084521" y="420517"/>
                </a:cubicBezTo>
                <a:cubicBezTo>
                  <a:pt x="1174888" y="360273"/>
                  <a:pt x="1034923" y="459489"/>
                  <a:pt x="1158949" y="335457"/>
                </a:cubicBezTo>
                <a:cubicBezTo>
                  <a:pt x="1166037" y="328368"/>
                  <a:pt x="1173952" y="322019"/>
                  <a:pt x="1180214" y="314191"/>
                </a:cubicBezTo>
                <a:cubicBezTo>
                  <a:pt x="1188197" y="304213"/>
                  <a:pt x="1191501" y="290277"/>
                  <a:pt x="1201479" y="282294"/>
                </a:cubicBezTo>
                <a:cubicBezTo>
                  <a:pt x="1210231" y="275293"/>
                  <a:pt x="1223352" y="276673"/>
                  <a:pt x="1233377" y="271661"/>
                </a:cubicBezTo>
                <a:cubicBezTo>
                  <a:pt x="1244807" y="265946"/>
                  <a:pt x="1254642" y="257484"/>
                  <a:pt x="1265275" y="250396"/>
                </a:cubicBezTo>
                <a:cubicBezTo>
                  <a:pt x="1316285" y="173879"/>
                  <a:pt x="1244051" y="268089"/>
                  <a:pt x="1350335" y="197233"/>
                </a:cubicBezTo>
                <a:cubicBezTo>
                  <a:pt x="1371600" y="183056"/>
                  <a:pt x="1396058" y="172774"/>
                  <a:pt x="1414130" y="154703"/>
                </a:cubicBezTo>
                <a:cubicBezTo>
                  <a:pt x="1421219" y="147615"/>
                  <a:pt x="1426800" y="138596"/>
                  <a:pt x="1435396" y="133438"/>
                </a:cubicBezTo>
                <a:cubicBezTo>
                  <a:pt x="1445006" y="127672"/>
                  <a:pt x="1457269" y="127817"/>
                  <a:pt x="1467293" y="122805"/>
                </a:cubicBezTo>
                <a:cubicBezTo>
                  <a:pt x="1478723" y="117090"/>
                  <a:pt x="1488558" y="108628"/>
                  <a:pt x="1499191" y="101540"/>
                </a:cubicBezTo>
                <a:cubicBezTo>
                  <a:pt x="1502735" y="90908"/>
                  <a:pt x="1504057" y="79253"/>
                  <a:pt x="1509823" y="69643"/>
                </a:cubicBezTo>
                <a:cubicBezTo>
                  <a:pt x="1524419" y="45317"/>
                  <a:pt x="1537895" y="46108"/>
                  <a:pt x="1562986" y="37745"/>
                </a:cubicBezTo>
                <a:cubicBezTo>
                  <a:pt x="1570074" y="27112"/>
                  <a:pt x="1571621" y="7790"/>
                  <a:pt x="1584251" y="5847"/>
                </a:cubicBezTo>
                <a:cubicBezTo>
                  <a:pt x="1675252" y="-8153"/>
                  <a:pt x="1681265" y="3183"/>
                  <a:pt x="1733107" y="37745"/>
                </a:cubicBezTo>
                <a:cubicBezTo>
                  <a:pt x="1740195" y="48378"/>
                  <a:pt x="1746191" y="59826"/>
                  <a:pt x="1754372" y="69643"/>
                </a:cubicBezTo>
                <a:cubicBezTo>
                  <a:pt x="1763998" y="81194"/>
                  <a:pt x="1777929" y="89029"/>
                  <a:pt x="1786270" y="101540"/>
                </a:cubicBezTo>
                <a:cubicBezTo>
                  <a:pt x="1847827" y="193873"/>
                  <a:pt x="1727037" y="63570"/>
                  <a:pt x="1828800" y="165336"/>
                </a:cubicBezTo>
                <a:cubicBezTo>
                  <a:pt x="1837477" y="191364"/>
                  <a:pt x="1844277" y="216774"/>
                  <a:pt x="1860698" y="239764"/>
                </a:cubicBezTo>
                <a:cubicBezTo>
                  <a:pt x="1869438" y="252000"/>
                  <a:pt x="1881963" y="261029"/>
                  <a:pt x="1892596" y="271661"/>
                </a:cubicBezTo>
                <a:cubicBezTo>
                  <a:pt x="1896140" y="282294"/>
                  <a:pt x="1897785" y="293762"/>
                  <a:pt x="1903228" y="303559"/>
                </a:cubicBezTo>
                <a:cubicBezTo>
                  <a:pt x="1915640" y="325900"/>
                  <a:pt x="1937676" y="343108"/>
                  <a:pt x="1945758" y="367354"/>
                </a:cubicBezTo>
                <a:lnTo>
                  <a:pt x="1967023" y="431150"/>
                </a:lnTo>
                <a:cubicBezTo>
                  <a:pt x="1970567" y="455959"/>
                  <a:pt x="1974547" y="480710"/>
                  <a:pt x="1977656" y="505577"/>
                </a:cubicBezTo>
                <a:cubicBezTo>
                  <a:pt x="1984943" y="563868"/>
                  <a:pt x="1993175" y="650134"/>
                  <a:pt x="1998921" y="707596"/>
                </a:cubicBezTo>
                <a:cubicBezTo>
                  <a:pt x="1995377" y="782024"/>
                  <a:pt x="1996518" y="856823"/>
                  <a:pt x="1988289" y="930880"/>
                </a:cubicBezTo>
                <a:cubicBezTo>
                  <a:pt x="1985814" y="953158"/>
                  <a:pt x="1974111" y="973410"/>
                  <a:pt x="1967023" y="994675"/>
                </a:cubicBezTo>
                <a:cubicBezTo>
                  <a:pt x="1955791" y="1028369"/>
                  <a:pt x="1958685" y="1029022"/>
                  <a:pt x="1935126" y="1058470"/>
                </a:cubicBezTo>
                <a:cubicBezTo>
                  <a:pt x="1928864" y="1066298"/>
                  <a:pt x="1920123" y="1071908"/>
                  <a:pt x="1913861" y="1079736"/>
                </a:cubicBezTo>
                <a:cubicBezTo>
                  <a:pt x="1860220" y="1146788"/>
                  <a:pt x="1922669" y="1081562"/>
                  <a:pt x="1871330" y="1132898"/>
                </a:cubicBezTo>
                <a:cubicBezTo>
                  <a:pt x="1867786" y="1143531"/>
                  <a:pt x="1867579" y="1155949"/>
                  <a:pt x="1860698" y="1164796"/>
                </a:cubicBezTo>
                <a:cubicBezTo>
                  <a:pt x="1842235" y="1188534"/>
                  <a:pt x="1818168" y="1207326"/>
                  <a:pt x="1796903" y="1228591"/>
                </a:cubicBezTo>
                <a:cubicBezTo>
                  <a:pt x="1766601" y="1258893"/>
                  <a:pt x="1783978" y="1244296"/>
                  <a:pt x="1743740" y="1271122"/>
                </a:cubicBezTo>
                <a:cubicBezTo>
                  <a:pt x="1736652" y="1281754"/>
                  <a:pt x="1732092" y="1294604"/>
                  <a:pt x="1722475" y="1303019"/>
                </a:cubicBezTo>
                <a:cubicBezTo>
                  <a:pt x="1677476" y="1342393"/>
                  <a:pt x="1670594" y="1341579"/>
                  <a:pt x="1626782" y="1356182"/>
                </a:cubicBezTo>
                <a:cubicBezTo>
                  <a:pt x="1608067" y="1412326"/>
                  <a:pt x="1622366" y="1378754"/>
                  <a:pt x="1573619" y="1451875"/>
                </a:cubicBezTo>
                <a:cubicBezTo>
                  <a:pt x="1566531" y="1462508"/>
                  <a:pt x="1564477" y="1479732"/>
                  <a:pt x="1552354" y="1483773"/>
                </a:cubicBezTo>
                <a:lnTo>
                  <a:pt x="1520456" y="1494405"/>
                </a:lnTo>
                <a:cubicBezTo>
                  <a:pt x="1499546" y="1525770"/>
                  <a:pt x="1497994" y="1532616"/>
                  <a:pt x="1467293" y="1558201"/>
                </a:cubicBezTo>
                <a:cubicBezTo>
                  <a:pt x="1457476" y="1566382"/>
                  <a:pt x="1445374" y="1571483"/>
                  <a:pt x="1435396" y="1579466"/>
                </a:cubicBezTo>
                <a:cubicBezTo>
                  <a:pt x="1427568" y="1585728"/>
                  <a:pt x="1422150" y="1594716"/>
                  <a:pt x="1414130" y="1600731"/>
                </a:cubicBezTo>
                <a:cubicBezTo>
                  <a:pt x="1393684" y="1616065"/>
                  <a:pt x="1371600" y="1629084"/>
                  <a:pt x="1350335" y="1643261"/>
                </a:cubicBezTo>
                <a:lnTo>
                  <a:pt x="1286540" y="1685791"/>
                </a:lnTo>
                <a:cubicBezTo>
                  <a:pt x="1279452" y="1692880"/>
                  <a:pt x="1274241" y="1702574"/>
                  <a:pt x="1265275" y="1707057"/>
                </a:cubicBezTo>
                <a:cubicBezTo>
                  <a:pt x="1252205" y="1713592"/>
                  <a:pt x="1236795" y="1713674"/>
                  <a:pt x="1222744" y="1717689"/>
                </a:cubicBezTo>
                <a:cubicBezTo>
                  <a:pt x="1211968" y="1720768"/>
                  <a:pt x="1200644" y="1722879"/>
                  <a:pt x="1190847" y="1728322"/>
                </a:cubicBezTo>
                <a:cubicBezTo>
                  <a:pt x="1168506" y="1740734"/>
                  <a:pt x="1151297" y="1762770"/>
                  <a:pt x="1127051" y="1770852"/>
                </a:cubicBezTo>
                <a:lnTo>
                  <a:pt x="1063256" y="1792117"/>
                </a:lnTo>
                <a:cubicBezTo>
                  <a:pt x="974651" y="1788573"/>
                  <a:pt x="885921" y="1787383"/>
                  <a:pt x="797442" y="1781484"/>
                </a:cubicBezTo>
                <a:cubicBezTo>
                  <a:pt x="779410" y="1780282"/>
                  <a:pt x="761921" y="1774772"/>
                  <a:pt x="744279" y="1770852"/>
                </a:cubicBezTo>
                <a:cubicBezTo>
                  <a:pt x="669520" y="1754239"/>
                  <a:pt x="731992" y="1767341"/>
                  <a:pt x="669851" y="1749587"/>
                </a:cubicBezTo>
                <a:cubicBezTo>
                  <a:pt x="655800" y="1745573"/>
                  <a:pt x="641498" y="1742498"/>
                  <a:pt x="627321" y="1738954"/>
                </a:cubicBezTo>
                <a:cubicBezTo>
                  <a:pt x="616688" y="1731866"/>
                  <a:pt x="606853" y="1723404"/>
                  <a:pt x="595423" y="1717689"/>
                </a:cubicBezTo>
                <a:cubicBezTo>
                  <a:pt x="585399" y="1712677"/>
                  <a:pt x="573136" y="1712823"/>
                  <a:pt x="563526" y="1707057"/>
                </a:cubicBezTo>
                <a:cubicBezTo>
                  <a:pt x="554930" y="1701899"/>
                  <a:pt x="551227" y="1690274"/>
                  <a:pt x="542261" y="1685791"/>
                </a:cubicBezTo>
                <a:cubicBezTo>
                  <a:pt x="529191" y="1679256"/>
                  <a:pt x="513727" y="1679358"/>
                  <a:pt x="499730" y="1675159"/>
                </a:cubicBezTo>
                <a:cubicBezTo>
                  <a:pt x="478260" y="1668718"/>
                  <a:pt x="457200" y="1660982"/>
                  <a:pt x="435935" y="1653894"/>
                </a:cubicBezTo>
                <a:lnTo>
                  <a:pt x="404037" y="1643261"/>
                </a:lnTo>
                <a:lnTo>
                  <a:pt x="372140" y="1632629"/>
                </a:lnTo>
                <a:cubicBezTo>
                  <a:pt x="357963" y="1621996"/>
                  <a:pt x="344128" y="1610893"/>
                  <a:pt x="329610" y="1600731"/>
                </a:cubicBezTo>
                <a:cubicBezTo>
                  <a:pt x="308672" y="1586075"/>
                  <a:pt x="283886" y="1576273"/>
                  <a:pt x="265814" y="1558201"/>
                </a:cubicBezTo>
                <a:cubicBezTo>
                  <a:pt x="244549" y="1536936"/>
                  <a:pt x="220063" y="1518464"/>
                  <a:pt x="202019" y="1494405"/>
                </a:cubicBezTo>
                <a:cubicBezTo>
                  <a:pt x="180754" y="1466052"/>
                  <a:pt x="157882" y="1438835"/>
                  <a:pt x="138223" y="1409345"/>
                </a:cubicBezTo>
                <a:cubicBezTo>
                  <a:pt x="131135" y="1398712"/>
                  <a:pt x="125139" y="1387264"/>
                  <a:pt x="116958" y="1377447"/>
                </a:cubicBezTo>
                <a:cubicBezTo>
                  <a:pt x="48736" y="1295580"/>
                  <a:pt x="116593" y="1392849"/>
                  <a:pt x="63796" y="1313652"/>
                </a:cubicBezTo>
                <a:cubicBezTo>
                  <a:pt x="30543" y="1180645"/>
                  <a:pt x="73048" y="1346039"/>
                  <a:pt x="42530" y="1239224"/>
                </a:cubicBezTo>
                <a:cubicBezTo>
                  <a:pt x="15828" y="1145768"/>
                  <a:pt x="46759" y="1241277"/>
                  <a:pt x="21265" y="1164796"/>
                </a:cubicBezTo>
                <a:cubicBezTo>
                  <a:pt x="17721" y="1132898"/>
                  <a:pt x="15909" y="1100760"/>
                  <a:pt x="10633" y="1069103"/>
                </a:cubicBezTo>
                <a:cubicBezTo>
                  <a:pt x="8790" y="1058048"/>
                  <a:pt x="0" y="1048413"/>
                  <a:pt x="0" y="1037205"/>
                </a:cubicBezTo>
                <a:cubicBezTo>
                  <a:pt x="0" y="952071"/>
                  <a:pt x="2162" y="866736"/>
                  <a:pt x="10633" y="782024"/>
                </a:cubicBezTo>
                <a:cubicBezTo>
                  <a:pt x="13794" y="750414"/>
                  <a:pt x="32089" y="711620"/>
                  <a:pt x="53163" y="686331"/>
                </a:cubicBezTo>
                <a:cubicBezTo>
                  <a:pt x="62789" y="674779"/>
                  <a:pt x="74428" y="665066"/>
                  <a:pt x="85061" y="654433"/>
                </a:cubicBezTo>
                <a:lnTo>
                  <a:pt x="127591" y="526843"/>
                </a:lnTo>
                <a:cubicBezTo>
                  <a:pt x="131135" y="516210"/>
                  <a:pt x="130298" y="502870"/>
                  <a:pt x="138223" y="494945"/>
                </a:cubicBezTo>
                <a:cubicBezTo>
                  <a:pt x="145312" y="487857"/>
                  <a:pt x="153474" y="481700"/>
                  <a:pt x="159489" y="473680"/>
                </a:cubicBezTo>
                <a:cubicBezTo>
                  <a:pt x="174824" y="453234"/>
                  <a:pt x="202019" y="409884"/>
                  <a:pt x="202019" y="409884"/>
                </a:cubicBezTo>
                <a:cubicBezTo>
                  <a:pt x="205563" y="399252"/>
                  <a:pt x="207639" y="388011"/>
                  <a:pt x="212651" y="377987"/>
                </a:cubicBezTo>
                <a:cubicBezTo>
                  <a:pt x="234470" y="334348"/>
                  <a:pt x="228807" y="357792"/>
                  <a:pt x="255182" y="324824"/>
                </a:cubicBezTo>
                <a:cubicBezTo>
                  <a:pt x="263165" y="314845"/>
                  <a:pt x="269359" y="303559"/>
                  <a:pt x="276447" y="292926"/>
                </a:cubicBezTo>
                <a:cubicBezTo>
                  <a:pt x="276447" y="292926"/>
                  <a:pt x="299308" y="305155"/>
                  <a:pt x="308344" y="314191"/>
                </a:cubicBezTo>
                <a:lnTo>
                  <a:pt x="308344" y="324824"/>
                </a:lnTo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/>
          <p:cNvSpPr/>
          <p:nvPr/>
        </p:nvSpPr>
        <p:spPr>
          <a:xfrm>
            <a:off x="9750056" y="3763926"/>
            <a:ext cx="2441944" cy="25518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816420"/>
      </p:ext>
    </p:extLst>
  </p:cSld>
  <p:clrMapOvr>
    <a:masterClrMapping/>
  </p:clrMapOvr>
  <p:transition advTm="202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 rot="1746168">
            <a:off x="10175271" y="3143324"/>
            <a:ext cx="1666993" cy="1870834"/>
            <a:chOff x="9503397" y="1771725"/>
            <a:chExt cx="1666993" cy="1870834"/>
          </a:xfrm>
        </p:grpSpPr>
        <p:grpSp>
          <p:nvGrpSpPr>
            <p:cNvPr id="3" name="Group 5"/>
            <p:cNvGrpSpPr/>
            <p:nvPr/>
          </p:nvGrpSpPr>
          <p:grpSpPr>
            <a:xfrm rot="8563781">
              <a:off x="9801967" y="1792160"/>
              <a:ext cx="1005628" cy="1850399"/>
              <a:chOff x="4980451" y="1910600"/>
              <a:chExt cx="1770434" cy="3171763"/>
            </a:xfrm>
          </p:grpSpPr>
          <p:grpSp>
            <p:nvGrpSpPr>
              <p:cNvPr id="6" name="Group 2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grpSp>
              <p:nvGrpSpPr>
                <p:cNvPr id="7" name="Group 1"/>
                <p:cNvGrpSpPr/>
                <p:nvPr/>
              </p:nvGrpSpPr>
              <p:grpSpPr>
                <a:xfrm>
                  <a:off x="4980451" y="1910600"/>
                  <a:ext cx="1770434" cy="3171763"/>
                  <a:chOff x="4980451" y="1910600"/>
                  <a:chExt cx="1770434" cy="3171763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4980451" y="1910600"/>
                    <a:ext cx="1770434" cy="3171763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5226627" y="2213264"/>
                    <a:ext cx="1278082" cy="25288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5351197" y="2147775"/>
                    <a:ext cx="1028942" cy="82933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Heart 9"/>
                <p:cNvSpPr/>
                <p:nvPr/>
              </p:nvSpPr>
              <p:spPr>
                <a:xfrm>
                  <a:off x="5369212" y="2514596"/>
                  <a:ext cx="1003174" cy="925035"/>
                </a:xfrm>
                <a:prstGeom prst="hear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5528931" y="2796383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flipH="1" flipV="1">
                <a:off x="5738938" y="3056975"/>
                <a:ext cx="253459" cy="314627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057907" y="2811368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 rot="8204427">
              <a:off x="9662579" y="2414020"/>
              <a:ext cx="192620" cy="9166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9560000">
              <a:off x="10975829" y="2561027"/>
              <a:ext cx="194561" cy="9050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8213688">
              <a:off x="9503397" y="1966799"/>
              <a:ext cx="245162" cy="188482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10500000">
              <a:off x="9827955" y="1771725"/>
              <a:ext cx="228133" cy="201947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" name="Freeform 7"/>
          <p:cNvSpPr/>
          <p:nvPr/>
        </p:nvSpPr>
        <p:spPr>
          <a:xfrm>
            <a:off x="10014357" y="3221567"/>
            <a:ext cx="1998921" cy="1792117"/>
          </a:xfrm>
          <a:custGeom>
            <a:avLst/>
            <a:gdLst>
              <a:gd name="connsiteX0" fmla="*/ 244549 w 1998921"/>
              <a:gd name="connsiteY0" fmla="*/ 239764 h 1792117"/>
              <a:gd name="connsiteX1" fmla="*/ 297712 w 1998921"/>
              <a:gd name="connsiteY1" fmla="*/ 282294 h 1792117"/>
              <a:gd name="connsiteX2" fmla="*/ 340242 w 1998921"/>
              <a:gd name="connsiteY2" fmla="*/ 335457 h 1792117"/>
              <a:gd name="connsiteX3" fmla="*/ 404037 w 1998921"/>
              <a:gd name="connsiteY3" fmla="*/ 356722 h 1792117"/>
              <a:gd name="connsiteX4" fmla="*/ 489098 w 1998921"/>
              <a:gd name="connsiteY4" fmla="*/ 399252 h 1792117"/>
              <a:gd name="connsiteX5" fmla="*/ 552893 w 1998921"/>
              <a:gd name="connsiteY5" fmla="*/ 420517 h 1792117"/>
              <a:gd name="connsiteX6" fmla="*/ 584791 w 1998921"/>
              <a:gd name="connsiteY6" fmla="*/ 431150 h 1792117"/>
              <a:gd name="connsiteX7" fmla="*/ 680484 w 1998921"/>
              <a:gd name="connsiteY7" fmla="*/ 441782 h 1792117"/>
              <a:gd name="connsiteX8" fmla="*/ 712382 w 1998921"/>
              <a:gd name="connsiteY8" fmla="*/ 452415 h 1792117"/>
              <a:gd name="connsiteX9" fmla="*/ 978196 w 1998921"/>
              <a:gd name="connsiteY9" fmla="*/ 441782 h 1792117"/>
              <a:gd name="connsiteX10" fmla="*/ 1020726 w 1998921"/>
              <a:gd name="connsiteY10" fmla="*/ 431150 h 1792117"/>
              <a:gd name="connsiteX11" fmla="*/ 1084521 w 1998921"/>
              <a:gd name="connsiteY11" fmla="*/ 420517 h 1792117"/>
              <a:gd name="connsiteX12" fmla="*/ 1158949 w 1998921"/>
              <a:gd name="connsiteY12" fmla="*/ 335457 h 1792117"/>
              <a:gd name="connsiteX13" fmla="*/ 1180214 w 1998921"/>
              <a:gd name="connsiteY13" fmla="*/ 314191 h 1792117"/>
              <a:gd name="connsiteX14" fmla="*/ 1201479 w 1998921"/>
              <a:gd name="connsiteY14" fmla="*/ 282294 h 1792117"/>
              <a:gd name="connsiteX15" fmla="*/ 1233377 w 1998921"/>
              <a:gd name="connsiteY15" fmla="*/ 271661 h 1792117"/>
              <a:gd name="connsiteX16" fmla="*/ 1265275 w 1998921"/>
              <a:gd name="connsiteY16" fmla="*/ 250396 h 1792117"/>
              <a:gd name="connsiteX17" fmla="*/ 1350335 w 1998921"/>
              <a:gd name="connsiteY17" fmla="*/ 197233 h 1792117"/>
              <a:gd name="connsiteX18" fmla="*/ 1414130 w 1998921"/>
              <a:gd name="connsiteY18" fmla="*/ 154703 h 1792117"/>
              <a:gd name="connsiteX19" fmla="*/ 1435396 w 1998921"/>
              <a:gd name="connsiteY19" fmla="*/ 133438 h 1792117"/>
              <a:gd name="connsiteX20" fmla="*/ 1467293 w 1998921"/>
              <a:gd name="connsiteY20" fmla="*/ 122805 h 1792117"/>
              <a:gd name="connsiteX21" fmla="*/ 1499191 w 1998921"/>
              <a:gd name="connsiteY21" fmla="*/ 101540 h 1792117"/>
              <a:gd name="connsiteX22" fmla="*/ 1509823 w 1998921"/>
              <a:gd name="connsiteY22" fmla="*/ 69643 h 1792117"/>
              <a:gd name="connsiteX23" fmla="*/ 1562986 w 1998921"/>
              <a:gd name="connsiteY23" fmla="*/ 37745 h 1792117"/>
              <a:gd name="connsiteX24" fmla="*/ 1584251 w 1998921"/>
              <a:gd name="connsiteY24" fmla="*/ 5847 h 1792117"/>
              <a:gd name="connsiteX25" fmla="*/ 1733107 w 1998921"/>
              <a:gd name="connsiteY25" fmla="*/ 37745 h 1792117"/>
              <a:gd name="connsiteX26" fmla="*/ 1754372 w 1998921"/>
              <a:gd name="connsiteY26" fmla="*/ 69643 h 1792117"/>
              <a:gd name="connsiteX27" fmla="*/ 1786270 w 1998921"/>
              <a:gd name="connsiteY27" fmla="*/ 101540 h 1792117"/>
              <a:gd name="connsiteX28" fmla="*/ 1828800 w 1998921"/>
              <a:gd name="connsiteY28" fmla="*/ 165336 h 1792117"/>
              <a:gd name="connsiteX29" fmla="*/ 1860698 w 1998921"/>
              <a:gd name="connsiteY29" fmla="*/ 239764 h 1792117"/>
              <a:gd name="connsiteX30" fmla="*/ 1892596 w 1998921"/>
              <a:gd name="connsiteY30" fmla="*/ 271661 h 1792117"/>
              <a:gd name="connsiteX31" fmla="*/ 1903228 w 1998921"/>
              <a:gd name="connsiteY31" fmla="*/ 303559 h 1792117"/>
              <a:gd name="connsiteX32" fmla="*/ 1945758 w 1998921"/>
              <a:gd name="connsiteY32" fmla="*/ 367354 h 1792117"/>
              <a:gd name="connsiteX33" fmla="*/ 1967023 w 1998921"/>
              <a:gd name="connsiteY33" fmla="*/ 431150 h 1792117"/>
              <a:gd name="connsiteX34" fmla="*/ 1977656 w 1998921"/>
              <a:gd name="connsiteY34" fmla="*/ 505577 h 1792117"/>
              <a:gd name="connsiteX35" fmla="*/ 1998921 w 1998921"/>
              <a:gd name="connsiteY35" fmla="*/ 707596 h 1792117"/>
              <a:gd name="connsiteX36" fmla="*/ 1988289 w 1998921"/>
              <a:gd name="connsiteY36" fmla="*/ 930880 h 1792117"/>
              <a:gd name="connsiteX37" fmla="*/ 1967023 w 1998921"/>
              <a:gd name="connsiteY37" fmla="*/ 994675 h 1792117"/>
              <a:gd name="connsiteX38" fmla="*/ 1935126 w 1998921"/>
              <a:gd name="connsiteY38" fmla="*/ 1058470 h 1792117"/>
              <a:gd name="connsiteX39" fmla="*/ 1913861 w 1998921"/>
              <a:gd name="connsiteY39" fmla="*/ 1079736 h 1792117"/>
              <a:gd name="connsiteX40" fmla="*/ 1871330 w 1998921"/>
              <a:gd name="connsiteY40" fmla="*/ 1132898 h 1792117"/>
              <a:gd name="connsiteX41" fmla="*/ 1860698 w 1998921"/>
              <a:gd name="connsiteY41" fmla="*/ 1164796 h 1792117"/>
              <a:gd name="connsiteX42" fmla="*/ 1796903 w 1998921"/>
              <a:gd name="connsiteY42" fmla="*/ 1228591 h 1792117"/>
              <a:gd name="connsiteX43" fmla="*/ 1743740 w 1998921"/>
              <a:gd name="connsiteY43" fmla="*/ 1271122 h 1792117"/>
              <a:gd name="connsiteX44" fmla="*/ 1722475 w 1998921"/>
              <a:gd name="connsiteY44" fmla="*/ 1303019 h 1792117"/>
              <a:gd name="connsiteX45" fmla="*/ 1626782 w 1998921"/>
              <a:gd name="connsiteY45" fmla="*/ 1356182 h 1792117"/>
              <a:gd name="connsiteX46" fmla="*/ 1573619 w 1998921"/>
              <a:gd name="connsiteY46" fmla="*/ 1451875 h 1792117"/>
              <a:gd name="connsiteX47" fmla="*/ 1552354 w 1998921"/>
              <a:gd name="connsiteY47" fmla="*/ 1483773 h 1792117"/>
              <a:gd name="connsiteX48" fmla="*/ 1520456 w 1998921"/>
              <a:gd name="connsiteY48" fmla="*/ 1494405 h 1792117"/>
              <a:gd name="connsiteX49" fmla="*/ 1467293 w 1998921"/>
              <a:gd name="connsiteY49" fmla="*/ 1558201 h 1792117"/>
              <a:gd name="connsiteX50" fmla="*/ 1435396 w 1998921"/>
              <a:gd name="connsiteY50" fmla="*/ 1579466 h 1792117"/>
              <a:gd name="connsiteX51" fmla="*/ 1414130 w 1998921"/>
              <a:gd name="connsiteY51" fmla="*/ 1600731 h 1792117"/>
              <a:gd name="connsiteX52" fmla="*/ 1350335 w 1998921"/>
              <a:gd name="connsiteY52" fmla="*/ 1643261 h 1792117"/>
              <a:gd name="connsiteX53" fmla="*/ 1286540 w 1998921"/>
              <a:gd name="connsiteY53" fmla="*/ 1685791 h 1792117"/>
              <a:gd name="connsiteX54" fmla="*/ 1265275 w 1998921"/>
              <a:gd name="connsiteY54" fmla="*/ 1707057 h 1792117"/>
              <a:gd name="connsiteX55" fmla="*/ 1222744 w 1998921"/>
              <a:gd name="connsiteY55" fmla="*/ 1717689 h 1792117"/>
              <a:gd name="connsiteX56" fmla="*/ 1190847 w 1998921"/>
              <a:gd name="connsiteY56" fmla="*/ 1728322 h 1792117"/>
              <a:gd name="connsiteX57" fmla="*/ 1127051 w 1998921"/>
              <a:gd name="connsiteY57" fmla="*/ 1770852 h 1792117"/>
              <a:gd name="connsiteX58" fmla="*/ 1063256 w 1998921"/>
              <a:gd name="connsiteY58" fmla="*/ 1792117 h 1792117"/>
              <a:gd name="connsiteX59" fmla="*/ 797442 w 1998921"/>
              <a:gd name="connsiteY59" fmla="*/ 1781484 h 1792117"/>
              <a:gd name="connsiteX60" fmla="*/ 744279 w 1998921"/>
              <a:gd name="connsiteY60" fmla="*/ 1770852 h 1792117"/>
              <a:gd name="connsiteX61" fmla="*/ 669851 w 1998921"/>
              <a:gd name="connsiteY61" fmla="*/ 1749587 h 1792117"/>
              <a:gd name="connsiteX62" fmla="*/ 627321 w 1998921"/>
              <a:gd name="connsiteY62" fmla="*/ 1738954 h 1792117"/>
              <a:gd name="connsiteX63" fmla="*/ 595423 w 1998921"/>
              <a:gd name="connsiteY63" fmla="*/ 1717689 h 1792117"/>
              <a:gd name="connsiteX64" fmla="*/ 563526 w 1998921"/>
              <a:gd name="connsiteY64" fmla="*/ 1707057 h 1792117"/>
              <a:gd name="connsiteX65" fmla="*/ 542261 w 1998921"/>
              <a:gd name="connsiteY65" fmla="*/ 1685791 h 1792117"/>
              <a:gd name="connsiteX66" fmla="*/ 499730 w 1998921"/>
              <a:gd name="connsiteY66" fmla="*/ 1675159 h 1792117"/>
              <a:gd name="connsiteX67" fmla="*/ 435935 w 1998921"/>
              <a:gd name="connsiteY67" fmla="*/ 1653894 h 1792117"/>
              <a:gd name="connsiteX68" fmla="*/ 404037 w 1998921"/>
              <a:gd name="connsiteY68" fmla="*/ 1643261 h 1792117"/>
              <a:gd name="connsiteX69" fmla="*/ 372140 w 1998921"/>
              <a:gd name="connsiteY69" fmla="*/ 1632629 h 1792117"/>
              <a:gd name="connsiteX70" fmla="*/ 329610 w 1998921"/>
              <a:gd name="connsiteY70" fmla="*/ 1600731 h 1792117"/>
              <a:gd name="connsiteX71" fmla="*/ 265814 w 1998921"/>
              <a:gd name="connsiteY71" fmla="*/ 1558201 h 1792117"/>
              <a:gd name="connsiteX72" fmla="*/ 202019 w 1998921"/>
              <a:gd name="connsiteY72" fmla="*/ 1494405 h 1792117"/>
              <a:gd name="connsiteX73" fmla="*/ 138223 w 1998921"/>
              <a:gd name="connsiteY73" fmla="*/ 1409345 h 1792117"/>
              <a:gd name="connsiteX74" fmla="*/ 116958 w 1998921"/>
              <a:gd name="connsiteY74" fmla="*/ 1377447 h 1792117"/>
              <a:gd name="connsiteX75" fmla="*/ 63796 w 1998921"/>
              <a:gd name="connsiteY75" fmla="*/ 1313652 h 1792117"/>
              <a:gd name="connsiteX76" fmla="*/ 42530 w 1998921"/>
              <a:gd name="connsiteY76" fmla="*/ 1239224 h 1792117"/>
              <a:gd name="connsiteX77" fmla="*/ 21265 w 1998921"/>
              <a:gd name="connsiteY77" fmla="*/ 1164796 h 1792117"/>
              <a:gd name="connsiteX78" fmla="*/ 10633 w 1998921"/>
              <a:gd name="connsiteY78" fmla="*/ 1069103 h 1792117"/>
              <a:gd name="connsiteX79" fmla="*/ 0 w 1998921"/>
              <a:gd name="connsiteY79" fmla="*/ 1037205 h 1792117"/>
              <a:gd name="connsiteX80" fmla="*/ 10633 w 1998921"/>
              <a:gd name="connsiteY80" fmla="*/ 782024 h 1792117"/>
              <a:gd name="connsiteX81" fmla="*/ 53163 w 1998921"/>
              <a:gd name="connsiteY81" fmla="*/ 686331 h 1792117"/>
              <a:gd name="connsiteX82" fmla="*/ 85061 w 1998921"/>
              <a:gd name="connsiteY82" fmla="*/ 654433 h 1792117"/>
              <a:gd name="connsiteX83" fmla="*/ 127591 w 1998921"/>
              <a:gd name="connsiteY83" fmla="*/ 526843 h 1792117"/>
              <a:gd name="connsiteX84" fmla="*/ 138223 w 1998921"/>
              <a:gd name="connsiteY84" fmla="*/ 494945 h 1792117"/>
              <a:gd name="connsiteX85" fmla="*/ 159489 w 1998921"/>
              <a:gd name="connsiteY85" fmla="*/ 473680 h 1792117"/>
              <a:gd name="connsiteX86" fmla="*/ 202019 w 1998921"/>
              <a:gd name="connsiteY86" fmla="*/ 409884 h 1792117"/>
              <a:gd name="connsiteX87" fmla="*/ 212651 w 1998921"/>
              <a:gd name="connsiteY87" fmla="*/ 377987 h 1792117"/>
              <a:gd name="connsiteX88" fmla="*/ 255182 w 1998921"/>
              <a:gd name="connsiteY88" fmla="*/ 324824 h 1792117"/>
              <a:gd name="connsiteX89" fmla="*/ 276447 w 1998921"/>
              <a:gd name="connsiteY89" fmla="*/ 292926 h 1792117"/>
              <a:gd name="connsiteX90" fmla="*/ 308344 w 1998921"/>
              <a:gd name="connsiteY90" fmla="*/ 314191 h 1792117"/>
              <a:gd name="connsiteX91" fmla="*/ 308344 w 1998921"/>
              <a:gd name="connsiteY91" fmla="*/ 324824 h 179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998921" h="1792117">
                <a:moveTo>
                  <a:pt x="244549" y="239764"/>
                </a:moveTo>
                <a:cubicBezTo>
                  <a:pt x="262270" y="253941"/>
                  <a:pt x="282943" y="265064"/>
                  <a:pt x="297712" y="282294"/>
                </a:cubicBezTo>
                <a:cubicBezTo>
                  <a:pt x="338510" y="329891"/>
                  <a:pt x="269231" y="303896"/>
                  <a:pt x="340242" y="335457"/>
                </a:cubicBezTo>
                <a:cubicBezTo>
                  <a:pt x="360725" y="344561"/>
                  <a:pt x="404037" y="356722"/>
                  <a:pt x="404037" y="356722"/>
                </a:cubicBezTo>
                <a:cubicBezTo>
                  <a:pt x="441153" y="393836"/>
                  <a:pt x="415794" y="374818"/>
                  <a:pt x="489098" y="399252"/>
                </a:cubicBezTo>
                <a:lnTo>
                  <a:pt x="552893" y="420517"/>
                </a:lnTo>
                <a:cubicBezTo>
                  <a:pt x="563526" y="424061"/>
                  <a:pt x="573652" y="429912"/>
                  <a:pt x="584791" y="431150"/>
                </a:cubicBezTo>
                <a:lnTo>
                  <a:pt x="680484" y="441782"/>
                </a:lnTo>
                <a:cubicBezTo>
                  <a:pt x="691117" y="445326"/>
                  <a:pt x="701174" y="452415"/>
                  <a:pt x="712382" y="452415"/>
                </a:cubicBezTo>
                <a:cubicBezTo>
                  <a:pt x="801058" y="452415"/>
                  <a:pt x="889731" y="447883"/>
                  <a:pt x="978196" y="441782"/>
                </a:cubicBezTo>
                <a:cubicBezTo>
                  <a:pt x="992774" y="440777"/>
                  <a:pt x="1006397" y="434016"/>
                  <a:pt x="1020726" y="431150"/>
                </a:cubicBezTo>
                <a:cubicBezTo>
                  <a:pt x="1041866" y="426922"/>
                  <a:pt x="1063256" y="424061"/>
                  <a:pt x="1084521" y="420517"/>
                </a:cubicBezTo>
                <a:cubicBezTo>
                  <a:pt x="1174888" y="360273"/>
                  <a:pt x="1034923" y="459489"/>
                  <a:pt x="1158949" y="335457"/>
                </a:cubicBezTo>
                <a:cubicBezTo>
                  <a:pt x="1166037" y="328368"/>
                  <a:pt x="1173952" y="322019"/>
                  <a:pt x="1180214" y="314191"/>
                </a:cubicBezTo>
                <a:cubicBezTo>
                  <a:pt x="1188197" y="304213"/>
                  <a:pt x="1191501" y="290277"/>
                  <a:pt x="1201479" y="282294"/>
                </a:cubicBezTo>
                <a:cubicBezTo>
                  <a:pt x="1210231" y="275293"/>
                  <a:pt x="1223352" y="276673"/>
                  <a:pt x="1233377" y="271661"/>
                </a:cubicBezTo>
                <a:cubicBezTo>
                  <a:pt x="1244807" y="265946"/>
                  <a:pt x="1254642" y="257484"/>
                  <a:pt x="1265275" y="250396"/>
                </a:cubicBezTo>
                <a:cubicBezTo>
                  <a:pt x="1316285" y="173879"/>
                  <a:pt x="1244051" y="268089"/>
                  <a:pt x="1350335" y="197233"/>
                </a:cubicBezTo>
                <a:cubicBezTo>
                  <a:pt x="1371600" y="183056"/>
                  <a:pt x="1396058" y="172774"/>
                  <a:pt x="1414130" y="154703"/>
                </a:cubicBezTo>
                <a:cubicBezTo>
                  <a:pt x="1421219" y="147615"/>
                  <a:pt x="1426800" y="138596"/>
                  <a:pt x="1435396" y="133438"/>
                </a:cubicBezTo>
                <a:cubicBezTo>
                  <a:pt x="1445006" y="127672"/>
                  <a:pt x="1457269" y="127817"/>
                  <a:pt x="1467293" y="122805"/>
                </a:cubicBezTo>
                <a:cubicBezTo>
                  <a:pt x="1478723" y="117090"/>
                  <a:pt x="1488558" y="108628"/>
                  <a:pt x="1499191" y="101540"/>
                </a:cubicBezTo>
                <a:cubicBezTo>
                  <a:pt x="1502735" y="90908"/>
                  <a:pt x="1504057" y="79253"/>
                  <a:pt x="1509823" y="69643"/>
                </a:cubicBezTo>
                <a:cubicBezTo>
                  <a:pt x="1524419" y="45317"/>
                  <a:pt x="1537895" y="46108"/>
                  <a:pt x="1562986" y="37745"/>
                </a:cubicBezTo>
                <a:cubicBezTo>
                  <a:pt x="1570074" y="27112"/>
                  <a:pt x="1571621" y="7790"/>
                  <a:pt x="1584251" y="5847"/>
                </a:cubicBezTo>
                <a:cubicBezTo>
                  <a:pt x="1675252" y="-8153"/>
                  <a:pt x="1681265" y="3183"/>
                  <a:pt x="1733107" y="37745"/>
                </a:cubicBezTo>
                <a:cubicBezTo>
                  <a:pt x="1740195" y="48378"/>
                  <a:pt x="1746191" y="59826"/>
                  <a:pt x="1754372" y="69643"/>
                </a:cubicBezTo>
                <a:cubicBezTo>
                  <a:pt x="1763998" y="81194"/>
                  <a:pt x="1777929" y="89029"/>
                  <a:pt x="1786270" y="101540"/>
                </a:cubicBezTo>
                <a:cubicBezTo>
                  <a:pt x="1847827" y="193873"/>
                  <a:pt x="1727037" y="63570"/>
                  <a:pt x="1828800" y="165336"/>
                </a:cubicBezTo>
                <a:cubicBezTo>
                  <a:pt x="1837477" y="191364"/>
                  <a:pt x="1844277" y="216774"/>
                  <a:pt x="1860698" y="239764"/>
                </a:cubicBezTo>
                <a:cubicBezTo>
                  <a:pt x="1869438" y="252000"/>
                  <a:pt x="1881963" y="261029"/>
                  <a:pt x="1892596" y="271661"/>
                </a:cubicBezTo>
                <a:cubicBezTo>
                  <a:pt x="1896140" y="282294"/>
                  <a:pt x="1897785" y="293762"/>
                  <a:pt x="1903228" y="303559"/>
                </a:cubicBezTo>
                <a:cubicBezTo>
                  <a:pt x="1915640" y="325900"/>
                  <a:pt x="1937676" y="343108"/>
                  <a:pt x="1945758" y="367354"/>
                </a:cubicBezTo>
                <a:lnTo>
                  <a:pt x="1967023" y="431150"/>
                </a:lnTo>
                <a:cubicBezTo>
                  <a:pt x="1970567" y="455959"/>
                  <a:pt x="1974547" y="480710"/>
                  <a:pt x="1977656" y="505577"/>
                </a:cubicBezTo>
                <a:cubicBezTo>
                  <a:pt x="1984943" y="563868"/>
                  <a:pt x="1993175" y="650134"/>
                  <a:pt x="1998921" y="707596"/>
                </a:cubicBezTo>
                <a:cubicBezTo>
                  <a:pt x="1995377" y="782024"/>
                  <a:pt x="1996518" y="856823"/>
                  <a:pt x="1988289" y="930880"/>
                </a:cubicBezTo>
                <a:cubicBezTo>
                  <a:pt x="1985814" y="953158"/>
                  <a:pt x="1974111" y="973410"/>
                  <a:pt x="1967023" y="994675"/>
                </a:cubicBezTo>
                <a:cubicBezTo>
                  <a:pt x="1955791" y="1028369"/>
                  <a:pt x="1958685" y="1029022"/>
                  <a:pt x="1935126" y="1058470"/>
                </a:cubicBezTo>
                <a:cubicBezTo>
                  <a:pt x="1928864" y="1066298"/>
                  <a:pt x="1920123" y="1071908"/>
                  <a:pt x="1913861" y="1079736"/>
                </a:cubicBezTo>
                <a:cubicBezTo>
                  <a:pt x="1860220" y="1146788"/>
                  <a:pt x="1922669" y="1081562"/>
                  <a:pt x="1871330" y="1132898"/>
                </a:cubicBezTo>
                <a:cubicBezTo>
                  <a:pt x="1867786" y="1143531"/>
                  <a:pt x="1867579" y="1155949"/>
                  <a:pt x="1860698" y="1164796"/>
                </a:cubicBezTo>
                <a:cubicBezTo>
                  <a:pt x="1842235" y="1188534"/>
                  <a:pt x="1818168" y="1207326"/>
                  <a:pt x="1796903" y="1228591"/>
                </a:cubicBezTo>
                <a:cubicBezTo>
                  <a:pt x="1766601" y="1258893"/>
                  <a:pt x="1783978" y="1244296"/>
                  <a:pt x="1743740" y="1271122"/>
                </a:cubicBezTo>
                <a:cubicBezTo>
                  <a:pt x="1736652" y="1281754"/>
                  <a:pt x="1732092" y="1294604"/>
                  <a:pt x="1722475" y="1303019"/>
                </a:cubicBezTo>
                <a:cubicBezTo>
                  <a:pt x="1677476" y="1342393"/>
                  <a:pt x="1670594" y="1341579"/>
                  <a:pt x="1626782" y="1356182"/>
                </a:cubicBezTo>
                <a:cubicBezTo>
                  <a:pt x="1608067" y="1412326"/>
                  <a:pt x="1622366" y="1378754"/>
                  <a:pt x="1573619" y="1451875"/>
                </a:cubicBezTo>
                <a:cubicBezTo>
                  <a:pt x="1566531" y="1462508"/>
                  <a:pt x="1564477" y="1479732"/>
                  <a:pt x="1552354" y="1483773"/>
                </a:cubicBezTo>
                <a:lnTo>
                  <a:pt x="1520456" y="1494405"/>
                </a:lnTo>
                <a:cubicBezTo>
                  <a:pt x="1499546" y="1525770"/>
                  <a:pt x="1497994" y="1532616"/>
                  <a:pt x="1467293" y="1558201"/>
                </a:cubicBezTo>
                <a:cubicBezTo>
                  <a:pt x="1457476" y="1566382"/>
                  <a:pt x="1445374" y="1571483"/>
                  <a:pt x="1435396" y="1579466"/>
                </a:cubicBezTo>
                <a:cubicBezTo>
                  <a:pt x="1427568" y="1585728"/>
                  <a:pt x="1422150" y="1594716"/>
                  <a:pt x="1414130" y="1600731"/>
                </a:cubicBezTo>
                <a:cubicBezTo>
                  <a:pt x="1393684" y="1616065"/>
                  <a:pt x="1371600" y="1629084"/>
                  <a:pt x="1350335" y="1643261"/>
                </a:cubicBezTo>
                <a:lnTo>
                  <a:pt x="1286540" y="1685791"/>
                </a:lnTo>
                <a:cubicBezTo>
                  <a:pt x="1279452" y="1692880"/>
                  <a:pt x="1274241" y="1702574"/>
                  <a:pt x="1265275" y="1707057"/>
                </a:cubicBezTo>
                <a:cubicBezTo>
                  <a:pt x="1252205" y="1713592"/>
                  <a:pt x="1236795" y="1713674"/>
                  <a:pt x="1222744" y="1717689"/>
                </a:cubicBezTo>
                <a:cubicBezTo>
                  <a:pt x="1211968" y="1720768"/>
                  <a:pt x="1200644" y="1722879"/>
                  <a:pt x="1190847" y="1728322"/>
                </a:cubicBezTo>
                <a:cubicBezTo>
                  <a:pt x="1168506" y="1740734"/>
                  <a:pt x="1151297" y="1762770"/>
                  <a:pt x="1127051" y="1770852"/>
                </a:cubicBezTo>
                <a:lnTo>
                  <a:pt x="1063256" y="1792117"/>
                </a:lnTo>
                <a:cubicBezTo>
                  <a:pt x="974651" y="1788573"/>
                  <a:pt x="885921" y="1787383"/>
                  <a:pt x="797442" y="1781484"/>
                </a:cubicBezTo>
                <a:cubicBezTo>
                  <a:pt x="779410" y="1780282"/>
                  <a:pt x="761921" y="1774772"/>
                  <a:pt x="744279" y="1770852"/>
                </a:cubicBezTo>
                <a:cubicBezTo>
                  <a:pt x="669520" y="1754239"/>
                  <a:pt x="731992" y="1767341"/>
                  <a:pt x="669851" y="1749587"/>
                </a:cubicBezTo>
                <a:cubicBezTo>
                  <a:pt x="655800" y="1745573"/>
                  <a:pt x="641498" y="1742498"/>
                  <a:pt x="627321" y="1738954"/>
                </a:cubicBezTo>
                <a:cubicBezTo>
                  <a:pt x="616688" y="1731866"/>
                  <a:pt x="606853" y="1723404"/>
                  <a:pt x="595423" y="1717689"/>
                </a:cubicBezTo>
                <a:cubicBezTo>
                  <a:pt x="585399" y="1712677"/>
                  <a:pt x="573136" y="1712823"/>
                  <a:pt x="563526" y="1707057"/>
                </a:cubicBezTo>
                <a:cubicBezTo>
                  <a:pt x="554930" y="1701899"/>
                  <a:pt x="551227" y="1690274"/>
                  <a:pt x="542261" y="1685791"/>
                </a:cubicBezTo>
                <a:cubicBezTo>
                  <a:pt x="529191" y="1679256"/>
                  <a:pt x="513727" y="1679358"/>
                  <a:pt x="499730" y="1675159"/>
                </a:cubicBezTo>
                <a:cubicBezTo>
                  <a:pt x="478260" y="1668718"/>
                  <a:pt x="457200" y="1660982"/>
                  <a:pt x="435935" y="1653894"/>
                </a:cubicBezTo>
                <a:lnTo>
                  <a:pt x="404037" y="1643261"/>
                </a:lnTo>
                <a:lnTo>
                  <a:pt x="372140" y="1632629"/>
                </a:lnTo>
                <a:cubicBezTo>
                  <a:pt x="357963" y="1621996"/>
                  <a:pt x="344128" y="1610893"/>
                  <a:pt x="329610" y="1600731"/>
                </a:cubicBezTo>
                <a:cubicBezTo>
                  <a:pt x="308672" y="1586075"/>
                  <a:pt x="283886" y="1576273"/>
                  <a:pt x="265814" y="1558201"/>
                </a:cubicBezTo>
                <a:cubicBezTo>
                  <a:pt x="244549" y="1536936"/>
                  <a:pt x="220063" y="1518464"/>
                  <a:pt x="202019" y="1494405"/>
                </a:cubicBezTo>
                <a:cubicBezTo>
                  <a:pt x="180754" y="1466052"/>
                  <a:pt x="157882" y="1438835"/>
                  <a:pt x="138223" y="1409345"/>
                </a:cubicBezTo>
                <a:cubicBezTo>
                  <a:pt x="131135" y="1398712"/>
                  <a:pt x="125139" y="1387264"/>
                  <a:pt x="116958" y="1377447"/>
                </a:cubicBezTo>
                <a:cubicBezTo>
                  <a:pt x="48736" y="1295580"/>
                  <a:pt x="116593" y="1392849"/>
                  <a:pt x="63796" y="1313652"/>
                </a:cubicBezTo>
                <a:cubicBezTo>
                  <a:pt x="30543" y="1180645"/>
                  <a:pt x="73048" y="1346039"/>
                  <a:pt x="42530" y="1239224"/>
                </a:cubicBezTo>
                <a:cubicBezTo>
                  <a:pt x="15828" y="1145768"/>
                  <a:pt x="46759" y="1241277"/>
                  <a:pt x="21265" y="1164796"/>
                </a:cubicBezTo>
                <a:cubicBezTo>
                  <a:pt x="17721" y="1132898"/>
                  <a:pt x="15909" y="1100760"/>
                  <a:pt x="10633" y="1069103"/>
                </a:cubicBezTo>
                <a:cubicBezTo>
                  <a:pt x="8790" y="1058048"/>
                  <a:pt x="0" y="1048413"/>
                  <a:pt x="0" y="1037205"/>
                </a:cubicBezTo>
                <a:cubicBezTo>
                  <a:pt x="0" y="952071"/>
                  <a:pt x="2162" y="866736"/>
                  <a:pt x="10633" y="782024"/>
                </a:cubicBezTo>
                <a:cubicBezTo>
                  <a:pt x="13794" y="750414"/>
                  <a:pt x="32089" y="711620"/>
                  <a:pt x="53163" y="686331"/>
                </a:cubicBezTo>
                <a:cubicBezTo>
                  <a:pt x="62789" y="674779"/>
                  <a:pt x="74428" y="665066"/>
                  <a:pt x="85061" y="654433"/>
                </a:cubicBezTo>
                <a:lnTo>
                  <a:pt x="127591" y="526843"/>
                </a:lnTo>
                <a:cubicBezTo>
                  <a:pt x="131135" y="516210"/>
                  <a:pt x="130298" y="502870"/>
                  <a:pt x="138223" y="494945"/>
                </a:cubicBezTo>
                <a:cubicBezTo>
                  <a:pt x="145312" y="487857"/>
                  <a:pt x="153474" y="481700"/>
                  <a:pt x="159489" y="473680"/>
                </a:cubicBezTo>
                <a:cubicBezTo>
                  <a:pt x="174824" y="453234"/>
                  <a:pt x="202019" y="409884"/>
                  <a:pt x="202019" y="409884"/>
                </a:cubicBezTo>
                <a:cubicBezTo>
                  <a:pt x="205563" y="399252"/>
                  <a:pt x="207639" y="388011"/>
                  <a:pt x="212651" y="377987"/>
                </a:cubicBezTo>
                <a:cubicBezTo>
                  <a:pt x="234470" y="334348"/>
                  <a:pt x="228807" y="357792"/>
                  <a:pt x="255182" y="324824"/>
                </a:cubicBezTo>
                <a:cubicBezTo>
                  <a:pt x="263165" y="314845"/>
                  <a:pt x="269359" y="303559"/>
                  <a:pt x="276447" y="292926"/>
                </a:cubicBezTo>
                <a:cubicBezTo>
                  <a:pt x="276447" y="292926"/>
                  <a:pt x="299308" y="305155"/>
                  <a:pt x="308344" y="314191"/>
                </a:cubicBezTo>
                <a:lnTo>
                  <a:pt x="308344" y="324824"/>
                </a:lnTo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/>
          <p:cNvSpPr/>
          <p:nvPr/>
        </p:nvSpPr>
        <p:spPr>
          <a:xfrm>
            <a:off x="9750056" y="3763926"/>
            <a:ext cx="2441944" cy="25518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816420"/>
      </p:ext>
    </p:extLst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 rot="1746168">
            <a:off x="10175272" y="3547361"/>
            <a:ext cx="1666993" cy="1870834"/>
            <a:chOff x="9503397" y="1771725"/>
            <a:chExt cx="1666993" cy="1870834"/>
          </a:xfrm>
        </p:grpSpPr>
        <p:grpSp>
          <p:nvGrpSpPr>
            <p:cNvPr id="3" name="Group 5"/>
            <p:cNvGrpSpPr/>
            <p:nvPr/>
          </p:nvGrpSpPr>
          <p:grpSpPr>
            <a:xfrm rot="8563781">
              <a:off x="9801967" y="1792160"/>
              <a:ext cx="1005628" cy="1850399"/>
              <a:chOff x="4980451" y="1910600"/>
              <a:chExt cx="1770434" cy="3171763"/>
            </a:xfrm>
          </p:grpSpPr>
          <p:grpSp>
            <p:nvGrpSpPr>
              <p:cNvPr id="6" name="Group 2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grpSp>
              <p:nvGrpSpPr>
                <p:cNvPr id="7" name="Group 1"/>
                <p:cNvGrpSpPr/>
                <p:nvPr/>
              </p:nvGrpSpPr>
              <p:grpSpPr>
                <a:xfrm>
                  <a:off x="4980451" y="1910600"/>
                  <a:ext cx="1770434" cy="3171763"/>
                  <a:chOff x="4980451" y="1910600"/>
                  <a:chExt cx="1770434" cy="3171763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4980451" y="1910600"/>
                    <a:ext cx="1770434" cy="3171763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5226627" y="2213264"/>
                    <a:ext cx="1278082" cy="25288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5351197" y="2147775"/>
                    <a:ext cx="1028942" cy="82933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Heart 9"/>
                <p:cNvSpPr/>
                <p:nvPr/>
              </p:nvSpPr>
              <p:spPr>
                <a:xfrm>
                  <a:off x="5369212" y="2514596"/>
                  <a:ext cx="1003174" cy="925035"/>
                </a:xfrm>
                <a:prstGeom prst="hear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5528931" y="2796383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flipH="1" flipV="1">
                <a:off x="5738938" y="3056975"/>
                <a:ext cx="253459" cy="314627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057907" y="2811368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 rot="8204427">
              <a:off x="9662579" y="2414020"/>
              <a:ext cx="192620" cy="9166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9560000">
              <a:off x="10975829" y="2561027"/>
              <a:ext cx="194561" cy="9050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8213688">
              <a:off x="9503397" y="1966799"/>
              <a:ext cx="245162" cy="188482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10500000">
              <a:off x="9827955" y="1771725"/>
              <a:ext cx="228133" cy="201947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" name="Freeform 7"/>
          <p:cNvSpPr/>
          <p:nvPr/>
        </p:nvSpPr>
        <p:spPr>
          <a:xfrm>
            <a:off x="10014357" y="3221567"/>
            <a:ext cx="1998921" cy="1792117"/>
          </a:xfrm>
          <a:custGeom>
            <a:avLst/>
            <a:gdLst>
              <a:gd name="connsiteX0" fmla="*/ 244549 w 1998921"/>
              <a:gd name="connsiteY0" fmla="*/ 239764 h 1792117"/>
              <a:gd name="connsiteX1" fmla="*/ 297712 w 1998921"/>
              <a:gd name="connsiteY1" fmla="*/ 282294 h 1792117"/>
              <a:gd name="connsiteX2" fmla="*/ 340242 w 1998921"/>
              <a:gd name="connsiteY2" fmla="*/ 335457 h 1792117"/>
              <a:gd name="connsiteX3" fmla="*/ 404037 w 1998921"/>
              <a:gd name="connsiteY3" fmla="*/ 356722 h 1792117"/>
              <a:gd name="connsiteX4" fmla="*/ 489098 w 1998921"/>
              <a:gd name="connsiteY4" fmla="*/ 399252 h 1792117"/>
              <a:gd name="connsiteX5" fmla="*/ 552893 w 1998921"/>
              <a:gd name="connsiteY5" fmla="*/ 420517 h 1792117"/>
              <a:gd name="connsiteX6" fmla="*/ 584791 w 1998921"/>
              <a:gd name="connsiteY6" fmla="*/ 431150 h 1792117"/>
              <a:gd name="connsiteX7" fmla="*/ 680484 w 1998921"/>
              <a:gd name="connsiteY7" fmla="*/ 441782 h 1792117"/>
              <a:gd name="connsiteX8" fmla="*/ 712382 w 1998921"/>
              <a:gd name="connsiteY8" fmla="*/ 452415 h 1792117"/>
              <a:gd name="connsiteX9" fmla="*/ 978196 w 1998921"/>
              <a:gd name="connsiteY9" fmla="*/ 441782 h 1792117"/>
              <a:gd name="connsiteX10" fmla="*/ 1020726 w 1998921"/>
              <a:gd name="connsiteY10" fmla="*/ 431150 h 1792117"/>
              <a:gd name="connsiteX11" fmla="*/ 1084521 w 1998921"/>
              <a:gd name="connsiteY11" fmla="*/ 420517 h 1792117"/>
              <a:gd name="connsiteX12" fmla="*/ 1158949 w 1998921"/>
              <a:gd name="connsiteY12" fmla="*/ 335457 h 1792117"/>
              <a:gd name="connsiteX13" fmla="*/ 1180214 w 1998921"/>
              <a:gd name="connsiteY13" fmla="*/ 314191 h 1792117"/>
              <a:gd name="connsiteX14" fmla="*/ 1201479 w 1998921"/>
              <a:gd name="connsiteY14" fmla="*/ 282294 h 1792117"/>
              <a:gd name="connsiteX15" fmla="*/ 1233377 w 1998921"/>
              <a:gd name="connsiteY15" fmla="*/ 271661 h 1792117"/>
              <a:gd name="connsiteX16" fmla="*/ 1265275 w 1998921"/>
              <a:gd name="connsiteY16" fmla="*/ 250396 h 1792117"/>
              <a:gd name="connsiteX17" fmla="*/ 1350335 w 1998921"/>
              <a:gd name="connsiteY17" fmla="*/ 197233 h 1792117"/>
              <a:gd name="connsiteX18" fmla="*/ 1414130 w 1998921"/>
              <a:gd name="connsiteY18" fmla="*/ 154703 h 1792117"/>
              <a:gd name="connsiteX19" fmla="*/ 1435396 w 1998921"/>
              <a:gd name="connsiteY19" fmla="*/ 133438 h 1792117"/>
              <a:gd name="connsiteX20" fmla="*/ 1467293 w 1998921"/>
              <a:gd name="connsiteY20" fmla="*/ 122805 h 1792117"/>
              <a:gd name="connsiteX21" fmla="*/ 1499191 w 1998921"/>
              <a:gd name="connsiteY21" fmla="*/ 101540 h 1792117"/>
              <a:gd name="connsiteX22" fmla="*/ 1509823 w 1998921"/>
              <a:gd name="connsiteY22" fmla="*/ 69643 h 1792117"/>
              <a:gd name="connsiteX23" fmla="*/ 1562986 w 1998921"/>
              <a:gd name="connsiteY23" fmla="*/ 37745 h 1792117"/>
              <a:gd name="connsiteX24" fmla="*/ 1584251 w 1998921"/>
              <a:gd name="connsiteY24" fmla="*/ 5847 h 1792117"/>
              <a:gd name="connsiteX25" fmla="*/ 1733107 w 1998921"/>
              <a:gd name="connsiteY25" fmla="*/ 37745 h 1792117"/>
              <a:gd name="connsiteX26" fmla="*/ 1754372 w 1998921"/>
              <a:gd name="connsiteY26" fmla="*/ 69643 h 1792117"/>
              <a:gd name="connsiteX27" fmla="*/ 1786270 w 1998921"/>
              <a:gd name="connsiteY27" fmla="*/ 101540 h 1792117"/>
              <a:gd name="connsiteX28" fmla="*/ 1828800 w 1998921"/>
              <a:gd name="connsiteY28" fmla="*/ 165336 h 1792117"/>
              <a:gd name="connsiteX29" fmla="*/ 1860698 w 1998921"/>
              <a:gd name="connsiteY29" fmla="*/ 239764 h 1792117"/>
              <a:gd name="connsiteX30" fmla="*/ 1892596 w 1998921"/>
              <a:gd name="connsiteY30" fmla="*/ 271661 h 1792117"/>
              <a:gd name="connsiteX31" fmla="*/ 1903228 w 1998921"/>
              <a:gd name="connsiteY31" fmla="*/ 303559 h 1792117"/>
              <a:gd name="connsiteX32" fmla="*/ 1945758 w 1998921"/>
              <a:gd name="connsiteY32" fmla="*/ 367354 h 1792117"/>
              <a:gd name="connsiteX33" fmla="*/ 1967023 w 1998921"/>
              <a:gd name="connsiteY33" fmla="*/ 431150 h 1792117"/>
              <a:gd name="connsiteX34" fmla="*/ 1977656 w 1998921"/>
              <a:gd name="connsiteY34" fmla="*/ 505577 h 1792117"/>
              <a:gd name="connsiteX35" fmla="*/ 1998921 w 1998921"/>
              <a:gd name="connsiteY35" fmla="*/ 707596 h 1792117"/>
              <a:gd name="connsiteX36" fmla="*/ 1988289 w 1998921"/>
              <a:gd name="connsiteY36" fmla="*/ 930880 h 1792117"/>
              <a:gd name="connsiteX37" fmla="*/ 1967023 w 1998921"/>
              <a:gd name="connsiteY37" fmla="*/ 994675 h 1792117"/>
              <a:gd name="connsiteX38" fmla="*/ 1935126 w 1998921"/>
              <a:gd name="connsiteY38" fmla="*/ 1058470 h 1792117"/>
              <a:gd name="connsiteX39" fmla="*/ 1913861 w 1998921"/>
              <a:gd name="connsiteY39" fmla="*/ 1079736 h 1792117"/>
              <a:gd name="connsiteX40" fmla="*/ 1871330 w 1998921"/>
              <a:gd name="connsiteY40" fmla="*/ 1132898 h 1792117"/>
              <a:gd name="connsiteX41" fmla="*/ 1860698 w 1998921"/>
              <a:gd name="connsiteY41" fmla="*/ 1164796 h 1792117"/>
              <a:gd name="connsiteX42" fmla="*/ 1796903 w 1998921"/>
              <a:gd name="connsiteY42" fmla="*/ 1228591 h 1792117"/>
              <a:gd name="connsiteX43" fmla="*/ 1743740 w 1998921"/>
              <a:gd name="connsiteY43" fmla="*/ 1271122 h 1792117"/>
              <a:gd name="connsiteX44" fmla="*/ 1722475 w 1998921"/>
              <a:gd name="connsiteY44" fmla="*/ 1303019 h 1792117"/>
              <a:gd name="connsiteX45" fmla="*/ 1626782 w 1998921"/>
              <a:gd name="connsiteY45" fmla="*/ 1356182 h 1792117"/>
              <a:gd name="connsiteX46" fmla="*/ 1573619 w 1998921"/>
              <a:gd name="connsiteY46" fmla="*/ 1451875 h 1792117"/>
              <a:gd name="connsiteX47" fmla="*/ 1552354 w 1998921"/>
              <a:gd name="connsiteY47" fmla="*/ 1483773 h 1792117"/>
              <a:gd name="connsiteX48" fmla="*/ 1520456 w 1998921"/>
              <a:gd name="connsiteY48" fmla="*/ 1494405 h 1792117"/>
              <a:gd name="connsiteX49" fmla="*/ 1467293 w 1998921"/>
              <a:gd name="connsiteY49" fmla="*/ 1558201 h 1792117"/>
              <a:gd name="connsiteX50" fmla="*/ 1435396 w 1998921"/>
              <a:gd name="connsiteY50" fmla="*/ 1579466 h 1792117"/>
              <a:gd name="connsiteX51" fmla="*/ 1414130 w 1998921"/>
              <a:gd name="connsiteY51" fmla="*/ 1600731 h 1792117"/>
              <a:gd name="connsiteX52" fmla="*/ 1350335 w 1998921"/>
              <a:gd name="connsiteY52" fmla="*/ 1643261 h 1792117"/>
              <a:gd name="connsiteX53" fmla="*/ 1286540 w 1998921"/>
              <a:gd name="connsiteY53" fmla="*/ 1685791 h 1792117"/>
              <a:gd name="connsiteX54" fmla="*/ 1265275 w 1998921"/>
              <a:gd name="connsiteY54" fmla="*/ 1707057 h 1792117"/>
              <a:gd name="connsiteX55" fmla="*/ 1222744 w 1998921"/>
              <a:gd name="connsiteY55" fmla="*/ 1717689 h 1792117"/>
              <a:gd name="connsiteX56" fmla="*/ 1190847 w 1998921"/>
              <a:gd name="connsiteY56" fmla="*/ 1728322 h 1792117"/>
              <a:gd name="connsiteX57" fmla="*/ 1127051 w 1998921"/>
              <a:gd name="connsiteY57" fmla="*/ 1770852 h 1792117"/>
              <a:gd name="connsiteX58" fmla="*/ 1063256 w 1998921"/>
              <a:gd name="connsiteY58" fmla="*/ 1792117 h 1792117"/>
              <a:gd name="connsiteX59" fmla="*/ 797442 w 1998921"/>
              <a:gd name="connsiteY59" fmla="*/ 1781484 h 1792117"/>
              <a:gd name="connsiteX60" fmla="*/ 744279 w 1998921"/>
              <a:gd name="connsiteY60" fmla="*/ 1770852 h 1792117"/>
              <a:gd name="connsiteX61" fmla="*/ 669851 w 1998921"/>
              <a:gd name="connsiteY61" fmla="*/ 1749587 h 1792117"/>
              <a:gd name="connsiteX62" fmla="*/ 627321 w 1998921"/>
              <a:gd name="connsiteY62" fmla="*/ 1738954 h 1792117"/>
              <a:gd name="connsiteX63" fmla="*/ 595423 w 1998921"/>
              <a:gd name="connsiteY63" fmla="*/ 1717689 h 1792117"/>
              <a:gd name="connsiteX64" fmla="*/ 563526 w 1998921"/>
              <a:gd name="connsiteY64" fmla="*/ 1707057 h 1792117"/>
              <a:gd name="connsiteX65" fmla="*/ 542261 w 1998921"/>
              <a:gd name="connsiteY65" fmla="*/ 1685791 h 1792117"/>
              <a:gd name="connsiteX66" fmla="*/ 499730 w 1998921"/>
              <a:gd name="connsiteY66" fmla="*/ 1675159 h 1792117"/>
              <a:gd name="connsiteX67" fmla="*/ 435935 w 1998921"/>
              <a:gd name="connsiteY67" fmla="*/ 1653894 h 1792117"/>
              <a:gd name="connsiteX68" fmla="*/ 404037 w 1998921"/>
              <a:gd name="connsiteY68" fmla="*/ 1643261 h 1792117"/>
              <a:gd name="connsiteX69" fmla="*/ 372140 w 1998921"/>
              <a:gd name="connsiteY69" fmla="*/ 1632629 h 1792117"/>
              <a:gd name="connsiteX70" fmla="*/ 329610 w 1998921"/>
              <a:gd name="connsiteY70" fmla="*/ 1600731 h 1792117"/>
              <a:gd name="connsiteX71" fmla="*/ 265814 w 1998921"/>
              <a:gd name="connsiteY71" fmla="*/ 1558201 h 1792117"/>
              <a:gd name="connsiteX72" fmla="*/ 202019 w 1998921"/>
              <a:gd name="connsiteY72" fmla="*/ 1494405 h 1792117"/>
              <a:gd name="connsiteX73" fmla="*/ 138223 w 1998921"/>
              <a:gd name="connsiteY73" fmla="*/ 1409345 h 1792117"/>
              <a:gd name="connsiteX74" fmla="*/ 116958 w 1998921"/>
              <a:gd name="connsiteY74" fmla="*/ 1377447 h 1792117"/>
              <a:gd name="connsiteX75" fmla="*/ 63796 w 1998921"/>
              <a:gd name="connsiteY75" fmla="*/ 1313652 h 1792117"/>
              <a:gd name="connsiteX76" fmla="*/ 42530 w 1998921"/>
              <a:gd name="connsiteY76" fmla="*/ 1239224 h 1792117"/>
              <a:gd name="connsiteX77" fmla="*/ 21265 w 1998921"/>
              <a:gd name="connsiteY77" fmla="*/ 1164796 h 1792117"/>
              <a:gd name="connsiteX78" fmla="*/ 10633 w 1998921"/>
              <a:gd name="connsiteY78" fmla="*/ 1069103 h 1792117"/>
              <a:gd name="connsiteX79" fmla="*/ 0 w 1998921"/>
              <a:gd name="connsiteY79" fmla="*/ 1037205 h 1792117"/>
              <a:gd name="connsiteX80" fmla="*/ 10633 w 1998921"/>
              <a:gd name="connsiteY80" fmla="*/ 782024 h 1792117"/>
              <a:gd name="connsiteX81" fmla="*/ 53163 w 1998921"/>
              <a:gd name="connsiteY81" fmla="*/ 686331 h 1792117"/>
              <a:gd name="connsiteX82" fmla="*/ 85061 w 1998921"/>
              <a:gd name="connsiteY82" fmla="*/ 654433 h 1792117"/>
              <a:gd name="connsiteX83" fmla="*/ 127591 w 1998921"/>
              <a:gd name="connsiteY83" fmla="*/ 526843 h 1792117"/>
              <a:gd name="connsiteX84" fmla="*/ 138223 w 1998921"/>
              <a:gd name="connsiteY84" fmla="*/ 494945 h 1792117"/>
              <a:gd name="connsiteX85" fmla="*/ 159489 w 1998921"/>
              <a:gd name="connsiteY85" fmla="*/ 473680 h 1792117"/>
              <a:gd name="connsiteX86" fmla="*/ 202019 w 1998921"/>
              <a:gd name="connsiteY86" fmla="*/ 409884 h 1792117"/>
              <a:gd name="connsiteX87" fmla="*/ 212651 w 1998921"/>
              <a:gd name="connsiteY87" fmla="*/ 377987 h 1792117"/>
              <a:gd name="connsiteX88" fmla="*/ 255182 w 1998921"/>
              <a:gd name="connsiteY88" fmla="*/ 324824 h 1792117"/>
              <a:gd name="connsiteX89" fmla="*/ 276447 w 1998921"/>
              <a:gd name="connsiteY89" fmla="*/ 292926 h 1792117"/>
              <a:gd name="connsiteX90" fmla="*/ 308344 w 1998921"/>
              <a:gd name="connsiteY90" fmla="*/ 314191 h 1792117"/>
              <a:gd name="connsiteX91" fmla="*/ 308344 w 1998921"/>
              <a:gd name="connsiteY91" fmla="*/ 324824 h 179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998921" h="1792117">
                <a:moveTo>
                  <a:pt x="244549" y="239764"/>
                </a:moveTo>
                <a:cubicBezTo>
                  <a:pt x="262270" y="253941"/>
                  <a:pt x="282943" y="265064"/>
                  <a:pt x="297712" y="282294"/>
                </a:cubicBezTo>
                <a:cubicBezTo>
                  <a:pt x="338510" y="329891"/>
                  <a:pt x="269231" y="303896"/>
                  <a:pt x="340242" y="335457"/>
                </a:cubicBezTo>
                <a:cubicBezTo>
                  <a:pt x="360725" y="344561"/>
                  <a:pt x="404037" y="356722"/>
                  <a:pt x="404037" y="356722"/>
                </a:cubicBezTo>
                <a:cubicBezTo>
                  <a:pt x="441153" y="393836"/>
                  <a:pt x="415794" y="374818"/>
                  <a:pt x="489098" y="399252"/>
                </a:cubicBezTo>
                <a:lnTo>
                  <a:pt x="552893" y="420517"/>
                </a:lnTo>
                <a:cubicBezTo>
                  <a:pt x="563526" y="424061"/>
                  <a:pt x="573652" y="429912"/>
                  <a:pt x="584791" y="431150"/>
                </a:cubicBezTo>
                <a:lnTo>
                  <a:pt x="680484" y="441782"/>
                </a:lnTo>
                <a:cubicBezTo>
                  <a:pt x="691117" y="445326"/>
                  <a:pt x="701174" y="452415"/>
                  <a:pt x="712382" y="452415"/>
                </a:cubicBezTo>
                <a:cubicBezTo>
                  <a:pt x="801058" y="452415"/>
                  <a:pt x="889731" y="447883"/>
                  <a:pt x="978196" y="441782"/>
                </a:cubicBezTo>
                <a:cubicBezTo>
                  <a:pt x="992774" y="440777"/>
                  <a:pt x="1006397" y="434016"/>
                  <a:pt x="1020726" y="431150"/>
                </a:cubicBezTo>
                <a:cubicBezTo>
                  <a:pt x="1041866" y="426922"/>
                  <a:pt x="1063256" y="424061"/>
                  <a:pt x="1084521" y="420517"/>
                </a:cubicBezTo>
                <a:cubicBezTo>
                  <a:pt x="1174888" y="360273"/>
                  <a:pt x="1034923" y="459489"/>
                  <a:pt x="1158949" y="335457"/>
                </a:cubicBezTo>
                <a:cubicBezTo>
                  <a:pt x="1166037" y="328368"/>
                  <a:pt x="1173952" y="322019"/>
                  <a:pt x="1180214" y="314191"/>
                </a:cubicBezTo>
                <a:cubicBezTo>
                  <a:pt x="1188197" y="304213"/>
                  <a:pt x="1191501" y="290277"/>
                  <a:pt x="1201479" y="282294"/>
                </a:cubicBezTo>
                <a:cubicBezTo>
                  <a:pt x="1210231" y="275293"/>
                  <a:pt x="1223352" y="276673"/>
                  <a:pt x="1233377" y="271661"/>
                </a:cubicBezTo>
                <a:cubicBezTo>
                  <a:pt x="1244807" y="265946"/>
                  <a:pt x="1254642" y="257484"/>
                  <a:pt x="1265275" y="250396"/>
                </a:cubicBezTo>
                <a:cubicBezTo>
                  <a:pt x="1316285" y="173879"/>
                  <a:pt x="1244051" y="268089"/>
                  <a:pt x="1350335" y="197233"/>
                </a:cubicBezTo>
                <a:cubicBezTo>
                  <a:pt x="1371600" y="183056"/>
                  <a:pt x="1396058" y="172774"/>
                  <a:pt x="1414130" y="154703"/>
                </a:cubicBezTo>
                <a:cubicBezTo>
                  <a:pt x="1421219" y="147615"/>
                  <a:pt x="1426800" y="138596"/>
                  <a:pt x="1435396" y="133438"/>
                </a:cubicBezTo>
                <a:cubicBezTo>
                  <a:pt x="1445006" y="127672"/>
                  <a:pt x="1457269" y="127817"/>
                  <a:pt x="1467293" y="122805"/>
                </a:cubicBezTo>
                <a:cubicBezTo>
                  <a:pt x="1478723" y="117090"/>
                  <a:pt x="1488558" y="108628"/>
                  <a:pt x="1499191" y="101540"/>
                </a:cubicBezTo>
                <a:cubicBezTo>
                  <a:pt x="1502735" y="90908"/>
                  <a:pt x="1504057" y="79253"/>
                  <a:pt x="1509823" y="69643"/>
                </a:cubicBezTo>
                <a:cubicBezTo>
                  <a:pt x="1524419" y="45317"/>
                  <a:pt x="1537895" y="46108"/>
                  <a:pt x="1562986" y="37745"/>
                </a:cubicBezTo>
                <a:cubicBezTo>
                  <a:pt x="1570074" y="27112"/>
                  <a:pt x="1571621" y="7790"/>
                  <a:pt x="1584251" y="5847"/>
                </a:cubicBezTo>
                <a:cubicBezTo>
                  <a:pt x="1675252" y="-8153"/>
                  <a:pt x="1681265" y="3183"/>
                  <a:pt x="1733107" y="37745"/>
                </a:cubicBezTo>
                <a:cubicBezTo>
                  <a:pt x="1740195" y="48378"/>
                  <a:pt x="1746191" y="59826"/>
                  <a:pt x="1754372" y="69643"/>
                </a:cubicBezTo>
                <a:cubicBezTo>
                  <a:pt x="1763998" y="81194"/>
                  <a:pt x="1777929" y="89029"/>
                  <a:pt x="1786270" y="101540"/>
                </a:cubicBezTo>
                <a:cubicBezTo>
                  <a:pt x="1847827" y="193873"/>
                  <a:pt x="1727037" y="63570"/>
                  <a:pt x="1828800" y="165336"/>
                </a:cubicBezTo>
                <a:cubicBezTo>
                  <a:pt x="1837477" y="191364"/>
                  <a:pt x="1844277" y="216774"/>
                  <a:pt x="1860698" y="239764"/>
                </a:cubicBezTo>
                <a:cubicBezTo>
                  <a:pt x="1869438" y="252000"/>
                  <a:pt x="1881963" y="261029"/>
                  <a:pt x="1892596" y="271661"/>
                </a:cubicBezTo>
                <a:cubicBezTo>
                  <a:pt x="1896140" y="282294"/>
                  <a:pt x="1897785" y="293762"/>
                  <a:pt x="1903228" y="303559"/>
                </a:cubicBezTo>
                <a:cubicBezTo>
                  <a:pt x="1915640" y="325900"/>
                  <a:pt x="1937676" y="343108"/>
                  <a:pt x="1945758" y="367354"/>
                </a:cubicBezTo>
                <a:lnTo>
                  <a:pt x="1967023" y="431150"/>
                </a:lnTo>
                <a:cubicBezTo>
                  <a:pt x="1970567" y="455959"/>
                  <a:pt x="1974547" y="480710"/>
                  <a:pt x="1977656" y="505577"/>
                </a:cubicBezTo>
                <a:cubicBezTo>
                  <a:pt x="1984943" y="563868"/>
                  <a:pt x="1993175" y="650134"/>
                  <a:pt x="1998921" y="707596"/>
                </a:cubicBezTo>
                <a:cubicBezTo>
                  <a:pt x="1995377" y="782024"/>
                  <a:pt x="1996518" y="856823"/>
                  <a:pt x="1988289" y="930880"/>
                </a:cubicBezTo>
                <a:cubicBezTo>
                  <a:pt x="1985814" y="953158"/>
                  <a:pt x="1974111" y="973410"/>
                  <a:pt x="1967023" y="994675"/>
                </a:cubicBezTo>
                <a:cubicBezTo>
                  <a:pt x="1955791" y="1028369"/>
                  <a:pt x="1958685" y="1029022"/>
                  <a:pt x="1935126" y="1058470"/>
                </a:cubicBezTo>
                <a:cubicBezTo>
                  <a:pt x="1928864" y="1066298"/>
                  <a:pt x="1920123" y="1071908"/>
                  <a:pt x="1913861" y="1079736"/>
                </a:cubicBezTo>
                <a:cubicBezTo>
                  <a:pt x="1860220" y="1146788"/>
                  <a:pt x="1922669" y="1081562"/>
                  <a:pt x="1871330" y="1132898"/>
                </a:cubicBezTo>
                <a:cubicBezTo>
                  <a:pt x="1867786" y="1143531"/>
                  <a:pt x="1867579" y="1155949"/>
                  <a:pt x="1860698" y="1164796"/>
                </a:cubicBezTo>
                <a:cubicBezTo>
                  <a:pt x="1842235" y="1188534"/>
                  <a:pt x="1818168" y="1207326"/>
                  <a:pt x="1796903" y="1228591"/>
                </a:cubicBezTo>
                <a:cubicBezTo>
                  <a:pt x="1766601" y="1258893"/>
                  <a:pt x="1783978" y="1244296"/>
                  <a:pt x="1743740" y="1271122"/>
                </a:cubicBezTo>
                <a:cubicBezTo>
                  <a:pt x="1736652" y="1281754"/>
                  <a:pt x="1732092" y="1294604"/>
                  <a:pt x="1722475" y="1303019"/>
                </a:cubicBezTo>
                <a:cubicBezTo>
                  <a:pt x="1677476" y="1342393"/>
                  <a:pt x="1670594" y="1341579"/>
                  <a:pt x="1626782" y="1356182"/>
                </a:cubicBezTo>
                <a:cubicBezTo>
                  <a:pt x="1608067" y="1412326"/>
                  <a:pt x="1622366" y="1378754"/>
                  <a:pt x="1573619" y="1451875"/>
                </a:cubicBezTo>
                <a:cubicBezTo>
                  <a:pt x="1566531" y="1462508"/>
                  <a:pt x="1564477" y="1479732"/>
                  <a:pt x="1552354" y="1483773"/>
                </a:cubicBezTo>
                <a:lnTo>
                  <a:pt x="1520456" y="1494405"/>
                </a:lnTo>
                <a:cubicBezTo>
                  <a:pt x="1499546" y="1525770"/>
                  <a:pt x="1497994" y="1532616"/>
                  <a:pt x="1467293" y="1558201"/>
                </a:cubicBezTo>
                <a:cubicBezTo>
                  <a:pt x="1457476" y="1566382"/>
                  <a:pt x="1445374" y="1571483"/>
                  <a:pt x="1435396" y="1579466"/>
                </a:cubicBezTo>
                <a:cubicBezTo>
                  <a:pt x="1427568" y="1585728"/>
                  <a:pt x="1422150" y="1594716"/>
                  <a:pt x="1414130" y="1600731"/>
                </a:cubicBezTo>
                <a:cubicBezTo>
                  <a:pt x="1393684" y="1616065"/>
                  <a:pt x="1371600" y="1629084"/>
                  <a:pt x="1350335" y="1643261"/>
                </a:cubicBezTo>
                <a:lnTo>
                  <a:pt x="1286540" y="1685791"/>
                </a:lnTo>
                <a:cubicBezTo>
                  <a:pt x="1279452" y="1692880"/>
                  <a:pt x="1274241" y="1702574"/>
                  <a:pt x="1265275" y="1707057"/>
                </a:cubicBezTo>
                <a:cubicBezTo>
                  <a:pt x="1252205" y="1713592"/>
                  <a:pt x="1236795" y="1713674"/>
                  <a:pt x="1222744" y="1717689"/>
                </a:cubicBezTo>
                <a:cubicBezTo>
                  <a:pt x="1211968" y="1720768"/>
                  <a:pt x="1200644" y="1722879"/>
                  <a:pt x="1190847" y="1728322"/>
                </a:cubicBezTo>
                <a:cubicBezTo>
                  <a:pt x="1168506" y="1740734"/>
                  <a:pt x="1151297" y="1762770"/>
                  <a:pt x="1127051" y="1770852"/>
                </a:cubicBezTo>
                <a:lnTo>
                  <a:pt x="1063256" y="1792117"/>
                </a:lnTo>
                <a:cubicBezTo>
                  <a:pt x="974651" y="1788573"/>
                  <a:pt x="885921" y="1787383"/>
                  <a:pt x="797442" y="1781484"/>
                </a:cubicBezTo>
                <a:cubicBezTo>
                  <a:pt x="779410" y="1780282"/>
                  <a:pt x="761921" y="1774772"/>
                  <a:pt x="744279" y="1770852"/>
                </a:cubicBezTo>
                <a:cubicBezTo>
                  <a:pt x="669520" y="1754239"/>
                  <a:pt x="731992" y="1767341"/>
                  <a:pt x="669851" y="1749587"/>
                </a:cubicBezTo>
                <a:cubicBezTo>
                  <a:pt x="655800" y="1745573"/>
                  <a:pt x="641498" y="1742498"/>
                  <a:pt x="627321" y="1738954"/>
                </a:cubicBezTo>
                <a:cubicBezTo>
                  <a:pt x="616688" y="1731866"/>
                  <a:pt x="606853" y="1723404"/>
                  <a:pt x="595423" y="1717689"/>
                </a:cubicBezTo>
                <a:cubicBezTo>
                  <a:pt x="585399" y="1712677"/>
                  <a:pt x="573136" y="1712823"/>
                  <a:pt x="563526" y="1707057"/>
                </a:cubicBezTo>
                <a:cubicBezTo>
                  <a:pt x="554930" y="1701899"/>
                  <a:pt x="551227" y="1690274"/>
                  <a:pt x="542261" y="1685791"/>
                </a:cubicBezTo>
                <a:cubicBezTo>
                  <a:pt x="529191" y="1679256"/>
                  <a:pt x="513727" y="1679358"/>
                  <a:pt x="499730" y="1675159"/>
                </a:cubicBezTo>
                <a:cubicBezTo>
                  <a:pt x="478260" y="1668718"/>
                  <a:pt x="457200" y="1660982"/>
                  <a:pt x="435935" y="1653894"/>
                </a:cubicBezTo>
                <a:lnTo>
                  <a:pt x="404037" y="1643261"/>
                </a:lnTo>
                <a:lnTo>
                  <a:pt x="372140" y="1632629"/>
                </a:lnTo>
                <a:cubicBezTo>
                  <a:pt x="357963" y="1621996"/>
                  <a:pt x="344128" y="1610893"/>
                  <a:pt x="329610" y="1600731"/>
                </a:cubicBezTo>
                <a:cubicBezTo>
                  <a:pt x="308672" y="1586075"/>
                  <a:pt x="283886" y="1576273"/>
                  <a:pt x="265814" y="1558201"/>
                </a:cubicBezTo>
                <a:cubicBezTo>
                  <a:pt x="244549" y="1536936"/>
                  <a:pt x="220063" y="1518464"/>
                  <a:pt x="202019" y="1494405"/>
                </a:cubicBezTo>
                <a:cubicBezTo>
                  <a:pt x="180754" y="1466052"/>
                  <a:pt x="157882" y="1438835"/>
                  <a:pt x="138223" y="1409345"/>
                </a:cubicBezTo>
                <a:cubicBezTo>
                  <a:pt x="131135" y="1398712"/>
                  <a:pt x="125139" y="1387264"/>
                  <a:pt x="116958" y="1377447"/>
                </a:cubicBezTo>
                <a:cubicBezTo>
                  <a:pt x="48736" y="1295580"/>
                  <a:pt x="116593" y="1392849"/>
                  <a:pt x="63796" y="1313652"/>
                </a:cubicBezTo>
                <a:cubicBezTo>
                  <a:pt x="30543" y="1180645"/>
                  <a:pt x="73048" y="1346039"/>
                  <a:pt x="42530" y="1239224"/>
                </a:cubicBezTo>
                <a:cubicBezTo>
                  <a:pt x="15828" y="1145768"/>
                  <a:pt x="46759" y="1241277"/>
                  <a:pt x="21265" y="1164796"/>
                </a:cubicBezTo>
                <a:cubicBezTo>
                  <a:pt x="17721" y="1132898"/>
                  <a:pt x="15909" y="1100760"/>
                  <a:pt x="10633" y="1069103"/>
                </a:cubicBezTo>
                <a:cubicBezTo>
                  <a:pt x="8790" y="1058048"/>
                  <a:pt x="0" y="1048413"/>
                  <a:pt x="0" y="1037205"/>
                </a:cubicBezTo>
                <a:cubicBezTo>
                  <a:pt x="0" y="952071"/>
                  <a:pt x="2162" y="866736"/>
                  <a:pt x="10633" y="782024"/>
                </a:cubicBezTo>
                <a:cubicBezTo>
                  <a:pt x="13794" y="750414"/>
                  <a:pt x="32089" y="711620"/>
                  <a:pt x="53163" y="686331"/>
                </a:cubicBezTo>
                <a:cubicBezTo>
                  <a:pt x="62789" y="674779"/>
                  <a:pt x="74428" y="665066"/>
                  <a:pt x="85061" y="654433"/>
                </a:cubicBezTo>
                <a:lnTo>
                  <a:pt x="127591" y="526843"/>
                </a:lnTo>
                <a:cubicBezTo>
                  <a:pt x="131135" y="516210"/>
                  <a:pt x="130298" y="502870"/>
                  <a:pt x="138223" y="494945"/>
                </a:cubicBezTo>
                <a:cubicBezTo>
                  <a:pt x="145312" y="487857"/>
                  <a:pt x="153474" y="481700"/>
                  <a:pt x="159489" y="473680"/>
                </a:cubicBezTo>
                <a:cubicBezTo>
                  <a:pt x="174824" y="453234"/>
                  <a:pt x="202019" y="409884"/>
                  <a:pt x="202019" y="409884"/>
                </a:cubicBezTo>
                <a:cubicBezTo>
                  <a:pt x="205563" y="399252"/>
                  <a:pt x="207639" y="388011"/>
                  <a:pt x="212651" y="377987"/>
                </a:cubicBezTo>
                <a:cubicBezTo>
                  <a:pt x="234470" y="334348"/>
                  <a:pt x="228807" y="357792"/>
                  <a:pt x="255182" y="324824"/>
                </a:cubicBezTo>
                <a:cubicBezTo>
                  <a:pt x="263165" y="314845"/>
                  <a:pt x="269359" y="303559"/>
                  <a:pt x="276447" y="292926"/>
                </a:cubicBezTo>
                <a:cubicBezTo>
                  <a:pt x="276447" y="292926"/>
                  <a:pt x="299308" y="305155"/>
                  <a:pt x="308344" y="314191"/>
                </a:cubicBezTo>
                <a:lnTo>
                  <a:pt x="308344" y="324824"/>
                </a:lnTo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/>
          <p:cNvSpPr/>
          <p:nvPr/>
        </p:nvSpPr>
        <p:spPr>
          <a:xfrm>
            <a:off x="9750056" y="3795823"/>
            <a:ext cx="2441944" cy="25518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816420"/>
      </p:ext>
    </p:extLst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 rot="1746168">
            <a:off x="10175270" y="3813176"/>
            <a:ext cx="1666993" cy="1870834"/>
            <a:chOff x="9503397" y="1771725"/>
            <a:chExt cx="1666993" cy="1870834"/>
          </a:xfrm>
        </p:grpSpPr>
        <p:grpSp>
          <p:nvGrpSpPr>
            <p:cNvPr id="3" name="Group 5"/>
            <p:cNvGrpSpPr/>
            <p:nvPr/>
          </p:nvGrpSpPr>
          <p:grpSpPr>
            <a:xfrm rot="8563781">
              <a:off x="9801967" y="1792160"/>
              <a:ext cx="1005628" cy="1850399"/>
              <a:chOff x="4980451" y="1910600"/>
              <a:chExt cx="1770434" cy="3171763"/>
            </a:xfrm>
          </p:grpSpPr>
          <p:grpSp>
            <p:nvGrpSpPr>
              <p:cNvPr id="6" name="Group 2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grpSp>
              <p:nvGrpSpPr>
                <p:cNvPr id="7" name="Group 1"/>
                <p:cNvGrpSpPr/>
                <p:nvPr/>
              </p:nvGrpSpPr>
              <p:grpSpPr>
                <a:xfrm>
                  <a:off x="4980451" y="1910600"/>
                  <a:ext cx="1770434" cy="3171763"/>
                  <a:chOff x="4980451" y="1910600"/>
                  <a:chExt cx="1770434" cy="3171763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4980451" y="1910600"/>
                    <a:ext cx="1770434" cy="3171763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5226627" y="2213264"/>
                    <a:ext cx="1278082" cy="25288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5351197" y="2147775"/>
                    <a:ext cx="1028942" cy="82933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Heart 9"/>
                <p:cNvSpPr/>
                <p:nvPr/>
              </p:nvSpPr>
              <p:spPr>
                <a:xfrm>
                  <a:off x="5369212" y="2514596"/>
                  <a:ext cx="1003174" cy="925035"/>
                </a:xfrm>
                <a:prstGeom prst="hear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5528931" y="2796383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flipH="1" flipV="1">
                <a:off x="5738938" y="3056975"/>
                <a:ext cx="253459" cy="314627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057907" y="2811368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 rot="8204427">
              <a:off x="9662579" y="2414020"/>
              <a:ext cx="192620" cy="9166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19560000">
              <a:off x="10975829" y="2561027"/>
              <a:ext cx="194561" cy="9050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8213688">
              <a:off x="9503397" y="1966799"/>
              <a:ext cx="245162" cy="188482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10500000">
              <a:off x="9827955" y="1771725"/>
              <a:ext cx="228133" cy="201947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8" name="Freeform 7"/>
          <p:cNvSpPr/>
          <p:nvPr/>
        </p:nvSpPr>
        <p:spPr>
          <a:xfrm>
            <a:off x="10014357" y="3221567"/>
            <a:ext cx="1998921" cy="1792117"/>
          </a:xfrm>
          <a:custGeom>
            <a:avLst/>
            <a:gdLst>
              <a:gd name="connsiteX0" fmla="*/ 244549 w 1998921"/>
              <a:gd name="connsiteY0" fmla="*/ 239764 h 1792117"/>
              <a:gd name="connsiteX1" fmla="*/ 297712 w 1998921"/>
              <a:gd name="connsiteY1" fmla="*/ 282294 h 1792117"/>
              <a:gd name="connsiteX2" fmla="*/ 340242 w 1998921"/>
              <a:gd name="connsiteY2" fmla="*/ 335457 h 1792117"/>
              <a:gd name="connsiteX3" fmla="*/ 404037 w 1998921"/>
              <a:gd name="connsiteY3" fmla="*/ 356722 h 1792117"/>
              <a:gd name="connsiteX4" fmla="*/ 489098 w 1998921"/>
              <a:gd name="connsiteY4" fmla="*/ 399252 h 1792117"/>
              <a:gd name="connsiteX5" fmla="*/ 552893 w 1998921"/>
              <a:gd name="connsiteY5" fmla="*/ 420517 h 1792117"/>
              <a:gd name="connsiteX6" fmla="*/ 584791 w 1998921"/>
              <a:gd name="connsiteY6" fmla="*/ 431150 h 1792117"/>
              <a:gd name="connsiteX7" fmla="*/ 680484 w 1998921"/>
              <a:gd name="connsiteY7" fmla="*/ 441782 h 1792117"/>
              <a:gd name="connsiteX8" fmla="*/ 712382 w 1998921"/>
              <a:gd name="connsiteY8" fmla="*/ 452415 h 1792117"/>
              <a:gd name="connsiteX9" fmla="*/ 978196 w 1998921"/>
              <a:gd name="connsiteY9" fmla="*/ 441782 h 1792117"/>
              <a:gd name="connsiteX10" fmla="*/ 1020726 w 1998921"/>
              <a:gd name="connsiteY10" fmla="*/ 431150 h 1792117"/>
              <a:gd name="connsiteX11" fmla="*/ 1084521 w 1998921"/>
              <a:gd name="connsiteY11" fmla="*/ 420517 h 1792117"/>
              <a:gd name="connsiteX12" fmla="*/ 1158949 w 1998921"/>
              <a:gd name="connsiteY12" fmla="*/ 335457 h 1792117"/>
              <a:gd name="connsiteX13" fmla="*/ 1180214 w 1998921"/>
              <a:gd name="connsiteY13" fmla="*/ 314191 h 1792117"/>
              <a:gd name="connsiteX14" fmla="*/ 1201479 w 1998921"/>
              <a:gd name="connsiteY14" fmla="*/ 282294 h 1792117"/>
              <a:gd name="connsiteX15" fmla="*/ 1233377 w 1998921"/>
              <a:gd name="connsiteY15" fmla="*/ 271661 h 1792117"/>
              <a:gd name="connsiteX16" fmla="*/ 1265275 w 1998921"/>
              <a:gd name="connsiteY16" fmla="*/ 250396 h 1792117"/>
              <a:gd name="connsiteX17" fmla="*/ 1350335 w 1998921"/>
              <a:gd name="connsiteY17" fmla="*/ 197233 h 1792117"/>
              <a:gd name="connsiteX18" fmla="*/ 1414130 w 1998921"/>
              <a:gd name="connsiteY18" fmla="*/ 154703 h 1792117"/>
              <a:gd name="connsiteX19" fmla="*/ 1435396 w 1998921"/>
              <a:gd name="connsiteY19" fmla="*/ 133438 h 1792117"/>
              <a:gd name="connsiteX20" fmla="*/ 1467293 w 1998921"/>
              <a:gd name="connsiteY20" fmla="*/ 122805 h 1792117"/>
              <a:gd name="connsiteX21" fmla="*/ 1499191 w 1998921"/>
              <a:gd name="connsiteY21" fmla="*/ 101540 h 1792117"/>
              <a:gd name="connsiteX22" fmla="*/ 1509823 w 1998921"/>
              <a:gd name="connsiteY22" fmla="*/ 69643 h 1792117"/>
              <a:gd name="connsiteX23" fmla="*/ 1562986 w 1998921"/>
              <a:gd name="connsiteY23" fmla="*/ 37745 h 1792117"/>
              <a:gd name="connsiteX24" fmla="*/ 1584251 w 1998921"/>
              <a:gd name="connsiteY24" fmla="*/ 5847 h 1792117"/>
              <a:gd name="connsiteX25" fmla="*/ 1733107 w 1998921"/>
              <a:gd name="connsiteY25" fmla="*/ 37745 h 1792117"/>
              <a:gd name="connsiteX26" fmla="*/ 1754372 w 1998921"/>
              <a:gd name="connsiteY26" fmla="*/ 69643 h 1792117"/>
              <a:gd name="connsiteX27" fmla="*/ 1786270 w 1998921"/>
              <a:gd name="connsiteY27" fmla="*/ 101540 h 1792117"/>
              <a:gd name="connsiteX28" fmla="*/ 1828800 w 1998921"/>
              <a:gd name="connsiteY28" fmla="*/ 165336 h 1792117"/>
              <a:gd name="connsiteX29" fmla="*/ 1860698 w 1998921"/>
              <a:gd name="connsiteY29" fmla="*/ 239764 h 1792117"/>
              <a:gd name="connsiteX30" fmla="*/ 1892596 w 1998921"/>
              <a:gd name="connsiteY30" fmla="*/ 271661 h 1792117"/>
              <a:gd name="connsiteX31" fmla="*/ 1903228 w 1998921"/>
              <a:gd name="connsiteY31" fmla="*/ 303559 h 1792117"/>
              <a:gd name="connsiteX32" fmla="*/ 1945758 w 1998921"/>
              <a:gd name="connsiteY32" fmla="*/ 367354 h 1792117"/>
              <a:gd name="connsiteX33" fmla="*/ 1967023 w 1998921"/>
              <a:gd name="connsiteY33" fmla="*/ 431150 h 1792117"/>
              <a:gd name="connsiteX34" fmla="*/ 1977656 w 1998921"/>
              <a:gd name="connsiteY34" fmla="*/ 505577 h 1792117"/>
              <a:gd name="connsiteX35" fmla="*/ 1998921 w 1998921"/>
              <a:gd name="connsiteY35" fmla="*/ 707596 h 1792117"/>
              <a:gd name="connsiteX36" fmla="*/ 1988289 w 1998921"/>
              <a:gd name="connsiteY36" fmla="*/ 930880 h 1792117"/>
              <a:gd name="connsiteX37" fmla="*/ 1967023 w 1998921"/>
              <a:gd name="connsiteY37" fmla="*/ 994675 h 1792117"/>
              <a:gd name="connsiteX38" fmla="*/ 1935126 w 1998921"/>
              <a:gd name="connsiteY38" fmla="*/ 1058470 h 1792117"/>
              <a:gd name="connsiteX39" fmla="*/ 1913861 w 1998921"/>
              <a:gd name="connsiteY39" fmla="*/ 1079736 h 1792117"/>
              <a:gd name="connsiteX40" fmla="*/ 1871330 w 1998921"/>
              <a:gd name="connsiteY40" fmla="*/ 1132898 h 1792117"/>
              <a:gd name="connsiteX41" fmla="*/ 1860698 w 1998921"/>
              <a:gd name="connsiteY41" fmla="*/ 1164796 h 1792117"/>
              <a:gd name="connsiteX42" fmla="*/ 1796903 w 1998921"/>
              <a:gd name="connsiteY42" fmla="*/ 1228591 h 1792117"/>
              <a:gd name="connsiteX43" fmla="*/ 1743740 w 1998921"/>
              <a:gd name="connsiteY43" fmla="*/ 1271122 h 1792117"/>
              <a:gd name="connsiteX44" fmla="*/ 1722475 w 1998921"/>
              <a:gd name="connsiteY44" fmla="*/ 1303019 h 1792117"/>
              <a:gd name="connsiteX45" fmla="*/ 1626782 w 1998921"/>
              <a:gd name="connsiteY45" fmla="*/ 1356182 h 1792117"/>
              <a:gd name="connsiteX46" fmla="*/ 1573619 w 1998921"/>
              <a:gd name="connsiteY46" fmla="*/ 1451875 h 1792117"/>
              <a:gd name="connsiteX47" fmla="*/ 1552354 w 1998921"/>
              <a:gd name="connsiteY47" fmla="*/ 1483773 h 1792117"/>
              <a:gd name="connsiteX48" fmla="*/ 1520456 w 1998921"/>
              <a:gd name="connsiteY48" fmla="*/ 1494405 h 1792117"/>
              <a:gd name="connsiteX49" fmla="*/ 1467293 w 1998921"/>
              <a:gd name="connsiteY49" fmla="*/ 1558201 h 1792117"/>
              <a:gd name="connsiteX50" fmla="*/ 1435396 w 1998921"/>
              <a:gd name="connsiteY50" fmla="*/ 1579466 h 1792117"/>
              <a:gd name="connsiteX51" fmla="*/ 1414130 w 1998921"/>
              <a:gd name="connsiteY51" fmla="*/ 1600731 h 1792117"/>
              <a:gd name="connsiteX52" fmla="*/ 1350335 w 1998921"/>
              <a:gd name="connsiteY52" fmla="*/ 1643261 h 1792117"/>
              <a:gd name="connsiteX53" fmla="*/ 1286540 w 1998921"/>
              <a:gd name="connsiteY53" fmla="*/ 1685791 h 1792117"/>
              <a:gd name="connsiteX54" fmla="*/ 1265275 w 1998921"/>
              <a:gd name="connsiteY54" fmla="*/ 1707057 h 1792117"/>
              <a:gd name="connsiteX55" fmla="*/ 1222744 w 1998921"/>
              <a:gd name="connsiteY55" fmla="*/ 1717689 h 1792117"/>
              <a:gd name="connsiteX56" fmla="*/ 1190847 w 1998921"/>
              <a:gd name="connsiteY56" fmla="*/ 1728322 h 1792117"/>
              <a:gd name="connsiteX57" fmla="*/ 1127051 w 1998921"/>
              <a:gd name="connsiteY57" fmla="*/ 1770852 h 1792117"/>
              <a:gd name="connsiteX58" fmla="*/ 1063256 w 1998921"/>
              <a:gd name="connsiteY58" fmla="*/ 1792117 h 1792117"/>
              <a:gd name="connsiteX59" fmla="*/ 797442 w 1998921"/>
              <a:gd name="connsiteY59" fmla="*/ 1781484 h 1792117"/>
              <a:gd name="connsiteX60" fmla="*/ 744279 w 1998921"/>
              <a:gd name="connsiteY60" fmla="*/ 1770852 h 1792117"/>
              <a:gd name="connsiteX61" fmla="*/ 669851 w 1998921"/>
              <a:gd name="connsiteY61" fmla="*/ 1749587 h 1792117"/>
              <a:gd name="connsiteX62" fmla="*/ 627321 w 1998921"/>
              <a:gd name="connsiteY62" fmla="*/ 1738954 h 1792117"/>
              <a:gd name="connsiteX63" fmla="*/ 595423 w 1998921"/>
              <a:gd name="connsiteY63" fmla="*/ 1717689 h 1792117"/>
              <a:gd name="connsiteX64" fmla="*/ 563526 w 1998921"/>
              <a:gd name="connsiteY64" fmla="*/ 1707057 h 1792117"/>
              <a:gd name="connsiteX65" fmla="*/ 542261 w 1998921"/>
              <a:gd name="connsiteY65" fmla="*/ 1685791 h 1792117"/>
              <a:gd name="connsiteX66" fmla="*/ 499730 w 1998921"/>
              <a:gd name="connsiteY66" fmla="*/ 1675159 h 1792117"/>
              <a:gd name="connsiteX67" fmla="*/ 435935 w 1998921"/>
              <a:gd name="connsiteY67" fmla="*/ 1653894 h 1792117"/>
              <a:gd name="connsiteX68" fmla="*/ 404037 w 1998921"/>
              <a:gd name="connsiteY68" fmla="*/ 1643261 h 1792117"/>
              <a:gd name="connsiteX69" fmla="*/ 372140 w 1998921"/>
              <a:gd name="connsiteY69" fmla="*/ 1632629 h 1792117"/>
              <a:gd name="connsiteX70" fmla="*/ 329610 w 1998921"/>
              <a:gd name="connsiteY70" fmla="*/ 1600731 h 1792117"/>
              <a:gd name="connsiteX71" fmla="*/ 265814 w 1998921"/>
              <a:gd name="connsiteY71" fmla="*/ 1558201 h 1792117"/>
              <a:gd name="connsiteX72" fmla="*/ 202019 w 1998921"/>
              <a:gd name="connsiteY72" fmla="*/ 1494405 h 1792117"/>
              <a:gd name="connsiteX73" fmla="*/ 138223 w 1998921"/>
              <a:gd name="connsiteY73" fmla="*/ 1409345 h 1792117"/>
              <a:gd name="connsiteX74" fmla="*/ 116958 w 1998921"/>
              <a:gd name="connsiteY74" fmla="*/ 1377447 h 1792117"/>
              <a:gd name="connsiteX75" fmla="*/ 63796 w 1998921"/>
              <a:gd name="connsiteY75" fmla="*/ 1313652 h 1792117"/>
              <a:gd name="connsiteX76" fmla="*/ 42530 w 1998921"/>
              <a:gd name="connsiteY76" fmla="*/ 1239224 h 1792117"/>
              <a:gd name="connsiteX77" fmla="*/ 21265 w 1998921"/>
              <a:gd name="connsiteY77" fmla="*/ 1164796 h 1792117"/>
              <a:gd name="connsiteX78" fmla="*/ 10633 w 1998921"/>
              <a:gd name="connsiteY78" fmla="*/ 1069103 h 1792117"/>
              <a:gd name="connsiteX79" fmla="*/ 0 w 1998921"/>
              <a:gd name="connsiteY79" fmla="*/ 1037205 h 1792117"/>
              <a:gd name="connsiteX80" fmla="*/ 10633 w 1998921"/>
              <a:gd name="connsiteY80" fmla="*/ 782024 h 1792117"/>
              <a:gd name="connsiteX81" fmla="*/ 53163 w 1998921"/>
              <a:gd name="connsiteY81" fmla="*/ 686331 h 1792117"/>
              <a:gd name="connsiteX82" fmla="*/ 85061 w 1998921"/>
              <a:gd name="connsiteY82" fmla="*/ 654433 h 1792117"/>
              <a:gd name="connsiteX83" fmla="*/ 127591 w 1998921"/>
              <a:gd name="connsiteY83" fmla="*/ 526843 h 1792117"/>
              <a:gd name="connsiteX84" fmla="*/ 138223 w 1998921"/>
              <a:gd name="connsiteY84" fmla="*/ 494945 h 1792117"/>
              <a:gd name="connsiteX85" fmla="*/ 159489 w 1998921"/>
              <a:gd name="connsiteY85" fmla="*/ 473680 h 1792117"/>
              <a:gd name="connsiteX86" fmla="*/ 202019 w 1998921"/>
              <a:gd name="connsiteY86" fmla="*/ 409884 h 1792117"/>
              <a:gd name="connsiteX87" fmla="*/ 212651 w 1998921"/>
              <a:gd name="connsiteY87" fmla="*/ 377987 h 1792117"/>
              <a:gd name="connsiteX88" fmla="*/ 255182 w 1998921"/>
              <a:gd name="connsiteY88" fmla="*/ 324824 h 1792117"/>
              <a:gd name="connsiteX89" fmla="*/ 276447 w 1998921"/>
              <a:gd name="connsiteY89" fmla="*/ 292926 h 1792117"/>
              <a:gd name="connsiteX90" fmla="*/ 308344 w 1998921"/>
              <a:gd name="connsiteY90" fmla="*/ 314191 h 1792117"/>
              <a:gd name="connsiteX91" fmla="*/ 308344 w 1998921"/>
              <a:gd name="connsiteY91" fmla="*/ 324824 h 1792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998921" h="1792117">
                <a:moveTo>
                  <a:pt x="244549" y="239764"/>
                </a:moveTo>
                <a:cubicBezTo>
                  <a:pt x="262270" y="253941"/>
                  <a:pt x="282943" y="265064"/>
                  <a:pt x="297712" y="282294"/>
                </a:cubicBezTo>
                <a:cubicBezTo>
                  <a:pt x="338510" y="329891"/>
                  <a:pt x="269231" y="303896"/>
                  <a:pt x="340242" y="335457"/>
                </a:cubicBezTo>
                <a:cubicBezTo>
                  <a:pt x="360725" y="344561"/>
                  <a:pt x="404037" y="356722"/>
                  <a:pt x="404037" y="356722"/>
                </a:cubicBezTo>
                <a:cubicBezTo>
                  <a:pt x="441153" y="393836"/>
                  <a:pt x="415794" y="374818"/>
                  <a:pt x="489098" y="399252"/>
                </a:cubicBezTo>
                <a:lnTo>
                  <a:pt x="552893" y="420517"/>
                </a:lnTo>
                <a:cubicBezTo>
                  <a:pt x="563526" y="424061"/>
                  <a:pt x="573652" y="429912"/>
                  <a:pt x="584791" y="431150"/>
                </a:cubicBezTo>
                <a:lnTo>
                  <a:pt x="680484" y="441782"/>
                </a:lnTo>
                <a:cubicBezTo>
                  <a:pt x="691117" y="445326"/>
                  <a:pt x="701174" y="452415"/>
                  <a:pt x="712382" y="452415"/>
                </a:cubicBezTo>
                <a:cubicBezTo>
                  <a:pt x="801058" y="452415"/>
                  <a:pt x="889731" y="447883"/>
                  <a:pt x="978196" y="441782"/>
                </a:cubicBezTo>
                <a:cubicBezTo>
                  <a:pt x="992774" y="440777"/>
                  <a:pt x="1006397" y="434016"/>
                  <a:pt x="1020726" y="431150"/>
                </a:cubicBezTo>
                <a:cubicBezTo>
                  <a:pt x="1041866" y="426922"/>
                  <a:pt x="1063256" y="424061"/>
                  <a:pt x="1084521" y="420517"/>
                </a:cubicBezTo>
                <a:cubicBezTo>
                  <a:pt x="1174888" y="360273"/>
                  <a:pt x="1034923" y="459489"/>
                  <a:pt x="1158949" y="335457"/>
                </a:cubicBezTo>
                <a:cubicBezTo>
                  <a:pt x="1166037" y="328368"/>
                  <a:pt x="1173952" y="322019"/>
                  <a:pt x="1180214" y="314191"/>
                </a:cubicBezTo>
                <a:cubicBezTo>
                  <a:pt x="1188197" y="304213"/>
                  <a:pt x="1191501" y="290277"/>
                  <a:pt x="1201479" y="282294"/>
                </a:cubicBezTo>
                <a:cubicBezTo>
                  <a:pt x="1210231" y="275293"/>
                  <a:pt x="1223352" y="276673"/>
                  <a:pt x="1233377" y="271661"/>
                </a:cubicBezTo>
                <a:cubicBezTo>
                  <a:pt x="1244807" y="265946"/>
                  <a:pt x="1254642" y="257484"/>
                  <a:pt x="1265275" y="250396"/>
                </a:cubicBezTo>
                <a:cubicBezTo>
                  <a:pt x="1316285" y="173879"/>
                  <a:pt x="1244051" y="268089"/>
                  <a:pt x="1350335" y="197233"/>
                </a:cubicBezTo>
                <a:cubicBezTo>
                  <a:pt x="1371600" y="183056"/>
                  <a:pt x="1396058" y="172774"/>
                  <a:pt x="1414130" y="154703"/>
                </a:cubicBezTo>
                <a:cubicBezTo>
                  <a:pt x="1421219" y="147615"/>
                  <a:pt x="1426800" y="138596"/>
                  <a:pt x="1435396" y="133438"/>
                </a:cubicBezTo>
                <a:cubicBezTo>
                  <a:pt x="1445006" y="127672"/>
                  <a:pt x="1457269" y="127817"/>
                  <a:pt x="1467293" y="122805"/>
                </a:cubicBezTo>
                <a:cubicBezTo>
                  <a:pt x="1478723" y="117090"/>
                  <a:pt x="1488558" y="108628"/>
                  <a:pt x="1499191" y="101540"/>
                </a:cubicBezTo>
                <a:cubicBezTo>
                  <a:pt x="1502735" y="90908"/>
                  <a:pt x="1504057" y="79253"/>
                  <a:pt x="1509823" y="69643"/>
                </a:cubicBezTo>
                <a:cubicBezTo>
                  <a:pt x="1524419" y="45317"/>
                  <a:pt x="1537895" y="46108"/>
                  <a:pt x="1562986" y="37745"/>
                </a:cubicBezTo>
                <a:cubicBezTo>
                  <a:pt x="1570074" y="27112"/>
                  <a:pt x="1571621" y="7790"/>
                  <a:pt x="1584251" y="5847"/>
                </a:cubicBezTo>
                <a:cubicBezTo>
                  <a:pt x="1675252" y="-8153"/>
                  <a:pt x="1681265" y="3183"/>
                  <a:pt x="1733107" y="37745"/>
                </a:cubicBezTo>
                <a:cubicBezTo>
                  <a:pt x="1740195" y="48378"/>
                  <a:pt x="1746191" y="59826"/>
                  <a:pt x="1754372" y="69643"/>
                </a:cubicBezTo>
                <a:cubicBezTo>
                  <a:pt x="1763998" y="81194"/>
                  <a:pt x="1777929" y="89029"/>
                  <a:pt x="1786270" y="101540"/>
                </a:cubicBezTo>
                <a:cubicBezTo>
                  <a:pt x="1847827" y="193873"/>
                  <a:pt x="1727037" y="63570"/>
                  <a:pt x="1828800" y="165336"/>
                </a:cubicBezTo>
                <a:cubicBezTo>
                  <a:pt x="1837477" y="191364"/>
                  <a:pt x="1844277" y="216774"/>
                  <a:pt x="1860698" y="239764"/>
                </a:cubicBezTo>
                <a:cubicBezTo>
                  <a:pt x="1869438" y="252000"/>
                  <a:pt x="1881963" y="261029"/>
                  <a:pt x="1892596" y="271661"/>
                </a:cubicBezTo>
                <a:cubicBezTo>
                  <a:pt x="1896140" y="282294"/>
                  <a:pt x="1897785" y="293762"/>
                  <a:pt x="1903228" y="303559"/>
                </a:cubicBezTo>
                <a:cubicBezTo>
                  <a:pt x="1915640" y="325900"/>
                  <a:pt x="1937676" y="343108"/>
                  <a:pt x="1945758" y="367354"/>
                </a:cubicBezTo>
                <a:lnTo>
                  <a:pt x="1967023" y="431150"/>
                </a:lnTo>
                <a:cubicBezTo>
                  <a:pt x="1970567" y="455959"/>
                  <a:pt x="1974547" y="480710"/>
                  <a:pt x="1977656" y="505577"/>
                </a:cubicBezTo>
                <a:cubicBezTo>
                  <a:pt x="1984943" y="563868"/>
                  <a:pt x="1993175" y="650134"/>
                  <a:pt x="1998921" y="707596"/>
                </a:cubicBezTo>
                <a:cubicBezTo>
                  <a:pt x="1995377" y="782024"/>
                  <a:pt x="1996518" y="856823"/>
                  <a:pt x="1988289" y="930880"/>
                </a:cubicBezTo>
                <a:cubicBezTo>
                  <a:pt x="1985814" y="953158"/>
                  <a:pt x="1974111" y="973410"/>
                  <a:pt x="1967023" y="994675"/>
                </a:cubicBezTo>
                <a:cubicBezTo>
                  <a:pt x="1955791" y="1028369"/>
                  <a:pt x="1958685" y="1029022"/>
                  <a:pt x="1935126" y="1058470"/>
                </a:cubicBezTo>
                <a:cubicBezTo>
                  <a:pt x="1928864" y="1066298"/>
                  <a:pt x="1920123" y="1071908"/>
                  <a:pt x="1913861" y="1079736"/>
                </a:cubicBezTo>
                <a:cubicBezTo>
                  <a:pt x="1860220" y="1146788"/>
                  <a:pt x="1922669" y="1081562"/>
                  <a:pt x="1871330" y="1132898"/>
                </a:cubicBezTo>
                <a:cubicBezTo>
                  <a:pt x="1867786" y="1143531"/>
                  <a:pt x="1867579" y="1155949"/>
                  <a:pt x="1860698" y="1164796"/>
                </a:cubicBezTo>
                <a:cubicBezTo>
                  <a:pt x="1842235" y="1188534"/>
                  <a:pt x="1818168" y="1207326"/>
                  <a:pt x="1796903" y="1228591"/>
                </a:cubicBezTo>
                <a:cubicBezTo>
                  <a:pt x="1766601" y="1258893"/>
                  <a:pt x="1783978" y="1244296"/>
                  <a:pt x="1743740" y="1271122"/>
                </a:cubicBezTo>
                <a:cubicBezTo>
                  <a:pt x="1736652" y="1281754"/>
                  <a:pt x="1732092" y="1294604"/>
                  <a:pt x="1722475" y="1303019"/>
                </a:cubicBezTo>
                <a:cubicBezTo>
                  <a:pt x="1677476" y="1342393"/>
                  <a:pt x="1670594" y="1341579"/>
                  <a:pt x="1626782" y="1356182"/>
                </a:cubicBezTo>
                <a:cubicBezTo>
                  <a:pt x="1608067" y="1412326"/>
                  <a:pt x="1622366" y="1378754"/>
                  <a:pt x="1573619" y="1451875"/>
                </a:cubicBezTo>
                <a:cubicBezTo>
                  <a:pt x="1566531" y="1462508"/>
                  <a:pt x="1564477" y="1479732"/>
                  <a:pt x="1552354" y="1483773"/>
                </a:cubicBezTo>
                <a:lnTo>
                  <a:pt x="1520456" y="1494405"/>
                </a:lnTo>
                <a:cubicBezTo>
                  <a:pt x="1499546" y="1525770"/>
                  <a:pt x="1497994" y="1532616"/>
                  <a:pt x="1467293" y="1558201"/>
                </a:cubicBezTo>
                <a:cubicBezTo>
                  <a:pt x="1457476" y="1566382"/>
                  <a:pt x="1445374" y="1571483"/>
                  <a:pt x="1435396" y="1579466"/>
                </a:cubicBezTo>
                <a:cubicBezTo>
                  <a:pt x="1427568" y="1585728"/>
                  <a:pt x="1422150" y="1594716"/>
                  <a:pt x="1414130" y="1600731"/>
                </a:cubicBezTo>
                <a:cubicBezTo>
                  <a:pt x="1393684" y="1616065"/>
                  <a:pt x="1371600" y="1629084"/>
                  <a:pt x="1350335" y="1643261"/>
                </a:cubicBezTo>
                <a:lnTo>
                  <a:pt x="1286540" y="1685791"/>
                </a:lnTo>
                <a:cubicBezTo>
                  <a:pt x="1279452" y="1692880"/>
                  <a:pt x="1274241" y="1702574"/>
                  <a:pt x="1265275" y="1707057"/>
                </a:cubicBezTo>
                <a:cubicBezTo>
                  <a:pt x="1252205" y="1713592"/>
                  <a:pt x="1236795" y="1713674"/>
                  <a:pt x="1222744" y="1717689"/>
                </a:cubicBezTo>
                <a:cubicBezTo>
                  <a:pt x="1211968" y="1720768"/>
                  <a:pt x="1200644" y="1722879"/>
                  <a:pt x="1190847" y="1728322"/>
                </a:cubicBezTo>
                <a:cubicBezTo>
                  <a:pt x="1168506" y="1740734"/>
                  <a:pt x="1151297" y="1762770"/>
                  <a:pt x="1127051" y="1770852"/>
                </a:cubicBezTo>
                <a:lnTo>
                  <a:pt x="1063256" y="1792117"/>
                </a:lnTo>
                <a:cubicBezTo>
                  <a:pt x="974651" y="1788573"/>
                  <a:pt x="885921" y="1787383"/>
                  <a:pt x="797442" y="1781484"/>
                </a:cubicBezTo>
                <a:cubicBezTo>
                  <a:pt x="779410" y="1780282"/>
                  <a:pt x="761921" y="1774772"/>
                  <a:pt x="744279" y="1770852"/>
                </a:cubicBezTo>
                <a:cubicBezTo>
                  <a:pt x="669520" y="1754239"/>
                  <a:pt x="731992" y="1767341"/>
                  <a:pt x="669851" y="1749587"/>
                </a:cubicBezTo>
                <a:cubicBezTo>
                  <a:pt x="655800" y="1745573"/>
                  <a:pt x="641498" y="1742498"/>
                  <a:pt x="627321" y="1738954"/>
                </a:cubicBezTo>
                <a:cubicBezTo>
                  <a:pt x="616688" y="1731866"/>
                  <a:pt x="606853" y="1723404"/>
                  <a:pt x="595423" y="1717689"/>
                </a:cubicBezTo>
                <a:cubicBezTo>
                  <a:pt x="585399" y="1712677"/>
                  <a:pt x="573136" y="1712823"/>
                  <a:pt x="563526" y="1707057"/>
                </a:cubicBezTo>
                <a:cubicBezTo>
                  <a:pt x="554930" y="1701899"/>
                  <a:pt x="551227" y="1690274"/>
                  <a:pt x="542261" y="1685791"/>
                </a:cubicBezTo>
                <a:cubicBezTo>
                  <a:pt x="529191" y="1679256"/>
                  <a:pt x="513727" y="1679358"/>
                  <a:pt x="499730" y="1675159"/>
                </a:cubicBezTo>
                <a:cubicBezTo>
                  <a:pt x="478260" y="1668718"/>
                  <a:pt x="457200" y="1660982"/>
                  <a:pt x="435935" y="1653894"/>
                </a:cubicBezTo>
                <a:lnTo>
                  <a:pt x="404037" y="1643261"/>
                </a:lnTo>
                <a:lnTo>
                  <a:pt x="372140" y="1632629"/>
                </a:lnTo>
                <a:cubicBezTo>
                  <a:pt x="357963" y="1621996"/>
                  <a:pt x="344128" y="1610893"/>
                  <a:pt x="329610" y="1600731"/>
                </a:cubicBezTo>
                <a:cubicBezTo>
                  <a:pt x="308672" y="1586075"/>
                  <a:pt x="283886" y="1576273"/>
                  <a:pt x="265814" y="1558201"/>
                </a:cubicBezTo>
                <a:cubicBezTo>
                  <a:pt x="244549" y="1536936"/>
                  <a:pt x="220063" y="1518464"/>
                  <a:pt x="202019" y="1494405"/>
                </a:cubicBezTo>
                <a:cubicBezTo>
                  <a:pt x="180754" y="1466052"/>
                  <a:pt x="157882" y="1438835"/>
                  <a:pt x="138223" y="1409345"/>
                </a:cubicBezTo>
                <a:cubicBezTo>
                  <a:pt x="131135" y="1398712"/>
                  <a:pt x="125139" y="1387264"/>
                  <a:pt x="116958" y="1377447"/>
                </a:cubicBezTo>
                <a:cubicBezTo>
                  <a:pt x="48736" y="1295580"/>
                  <a:pt x="116593" y="1392849"/>
                  <a:pt x="63796" y="1313652"/>
                </a:cubicBezTo>
                <a:cubicBezTo>
                  <a:pt x="30543" y="1180645"/>
                  <a:pt x="73048" y="1346039"/>
                  <a:pt x="42530" y="1239224"/>
                </a:cubicBezTo>
                <a:cubicBezTo>
                  <a:pt x="15828" y="1145768"/>
                  <a:pt x="46759" y="1241277"/>
                  <a:pt x="21265" y="1164796"/>
                </a:cubicBezTo>
                <a:cubicBezTo>
                  <a:pt x="17721" y="1132898"/>
                  <a:pt x="15909" y="1100760"/>
                  <a:pt x="10633" y="1069103"/>
                </a:cubicBezTo>
                <a:cubicBezTo>
                  <a:pt x="8790" y="1058048"/>
                  <a:pt x="0" y="1048413"/>
                  <a:pt x="0" y="1037205"/>
                </a:cubicBezTo>
                <a:cubicBezTo>
                  <a:pt x="0" y="952071"/>
                  <a:pt x="2162" y="866736"/>
                  <a:pt x="10633" y="782024"/>
                </a:cubicBezTo>
                <a:cubicBezTo>
                  <a:pt x="13794" y="750414"/>
                  <a:pt x="32089" y="711620"/>
                  <a:pt x="53163" y="686331"/>
                </a:cubicBezTo>
                <a:cubicBezTo>
                  <a:pt x="62789" y="674779"/>
                  <a:pt x="74428" y="665066"/>
                  <a:pt x="85061" y="654433"/>
                </a:cubicBezTo>
                <a:lnTo>
                  <a:pt x="127591" y="526843"/>
                </a:lnTo>
                <a:cubicBezTo>
                  <a:pt x="131135" y="516210"/>
                  <a:pt x="130298" y="502870"/>
                  <a:pt x="138223" y="494945"/>
                </a:cubicBezTo>
                <a:cubicBezTo>
                  <a:pt x="145312" y="487857"/>
                  <a:pt x="153474" y="481700"/>
                  <a:pt x="159489" y="473680"/>
                </a:cubicBezTo>
                <a:cubicBezTo>
                  <a:pt x="174824" y="453234"/>
                  <a:pt x="202019" y="409884"/>
                  <a:pt x="202019" y="409884"/>
                </a:cubicBezTo>
                <a:cubicBezTo>
                  <a:pt x="205563" y="399252"/>
                  <a:pt x="207639" y="388011"/>
                  <a:pt x="212651" y="377987"/>
                </a:cubicBezTo>
                <a:cubicBezTo>
                  <a:pt x="234470" y="334348"/>
                  <a:pt x="228807" y="357792"/>
                  <a:pt x="255182" y="324824"/>
                </a:cubicBezTo>
                <a:cubicBezTo>
                  <a:pt x="263165" y="314845"/>
                  <a:pt x="269359" y="303559"/>
                  <a:pt x="276447" y="292926"/>
                </a:cubicBezTo>
                <a:cubicBezTo>
                  <a:pt x="276447" y="292926"/>
                  <a:pt x="299308" y="305155"/>
                  <a:pt x="308344" y="314191"/>
                </a:cubicBezTo>
                <a:lnTo>
                  <a:pt x="308344" y="324824"/>
                </a:lnTo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/>
          <p:cNvSpPr/>
          <p:nvPr/>
        </p:nvSpPr>
        <p:spPr>
          <a:xfrm>
            <a:off x="9750056" y="3795823"/>
            <a:ext cx="2441944" cy="25518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4816420"/>
      </p:ext>
    </p:extLst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63970" y="1818167"/>
            <a:ext cx="1747193" cy="3150220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20500780">
            <a:off x="6900504" y="2727651"/>
            <a:ext cx="341595" cy="15330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2262726">
            <a:off x="4746399" y="2647397"/>
            <a:ext cx="340242" cy="15284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19914227">
            <a:off x="6279074" y="4738007"/>
            <a:ext cx="414670" cy="329609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2236573">
            <a:off x="5480436" y="4781426"/>
            <a:ext cx="398949" cy="341575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872020"/>
      </p:ext>
    </p:extLst>
  </p:cSld>
  <p:clrMapOvr>
    <a:masterClrMapping/>
  </p:clrMapOvr>
  <p:transition advTm="20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963180" y="1839433"/>
            <a:ext cx="2681629" cy="3232267"/>
            <a:chOff x="4963180" y="1752591"/>
            <a:chExt cx="2670289" cy="3319109"/>
          </a:xfrm>
        </p:grpSpPr>
        <p:grpSp>
          <p:nvGrpSpPr>
            <p:cNvPr id="6" name="Group 5"/>
            <p:cNvGrpSpPr/>
            <p:nvPr/>
          </p:nvGrpSpPr>
          <p:grpSpPr>
            <a:xfrm>
              <a:off x="5417744" y="1752591"/>
              <a:ext cx="1747193" cy="3150220"/>
              <a:chOff x="4980451" y="1910600"/>
              <a:chExt cx="1770434" cy="3171763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4980451" y="1910600"/>
                  <a:ext cx="1770434" cy="3171763"/>
                  <a:chOff x="4980451" y="1910600"/>
                  <a:chExt cx="1770434" cy="3171763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4980451" y="1910600"/>
                    <a:ext cx="1770434" cy="3171763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5226627" y="2213264"/>
                    <a:ext cx="1278082" cy="25288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5351197" y="2147775"/>
                    <a:ext cx="1028942" cy="82933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Heart 9"/>
                <p:cNvSpPr/>
                <p:nvPr/>
              </p:nvSpPr>
              <p:spPr>
                <a:xfrm>
                  <a:off x="5369212" y="2514596"/>
                  <a:ext cx="1003174" cy="925035"/>
                </a:xfrm>
                <a:prstGeom prst="hear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5528931" y="2796383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flipH="1" flipV="1">
                <a:off x="5738938" y="3056975"/>
                <a:ext cx="253459" cy="314627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057907" y="2811368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 rot="18973347">
              <a:off x="7291874" y="2473516"/>
              <a:ext cx="341595" cy="153306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262726">
              <a:off x="4963180" y="2625514"/>
              <a:ext cx="340242" cy="15284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18158784">
              <a:off x="6620571" y="4561136"/>
              <a:ext cx="414670" cy="329609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2236573">
              <a:off x="5798043" y="4730125"/>
              <a:ext cx="398949" cy="341575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7706008"/>
      </p:ext>
    </p:extLst>
  </p:cSld>
  <p:clrMapOvr>
    <a:masterClrMapping/>
  </p:clrMapOvr>
  <p:transition advTm="21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744983" y="1754372"/>
            <a:ext cx="1615473" cy="3057706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19827424">
            <a:off x="7441006" y="2582604"/>
            <a:ext cx="315842" cy="1488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246230">
            <a:off x="5411555" y="2618194"/>
            <a:ext cx="314591" cy="14835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19034813">
            <a:off x="6689197" y="4605095"/>
            <a:ext cx="402492" cy="30476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2535891">
            <a:off x="6008807" y="4586962"/>
            <a:ext cx="368873" cy="331544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295197"/>
      </p:ext>
    </p:extLst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824418" y="1754512"/>
            <a:ext cx="2309489" cy="2940085"/>
            <a:chOff x="5324688" y="1754372"/>
            <a:chExt cx="2495682" cy="3152736"/>
          </a:xfrm>
        </p:grpSpPr>
        <p:grpSp>
          <p:nvGrpSpPr>
            <p:cNvPr id="6" name="Group 5"/>
            <p:cNvGrpSpPr/>
            <p:nvPr/>
          </p:nvGrpSpPr>
          <p:grpSpPr>
            <a:xfrm rot="321706">
              <a:off x="5744983" y="1754372"/>
              <a:ext cx="1615473" cy="3057706"/>
              <a:chOff x="4980451" y="1910600"/>
              <a:chExt cx="1770434" cy="3171763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4980451" y="1910600"/>
                  <a:ext cx="1770434" cy="3171763"/>
                  <a:chOff x="4980451" y="1910600"/>
                  <a:chExt cx="1770434" cy="3171763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4980451" y="1910600"/>
                    <a:ext cx="1770434" cy="3171763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5226627" y="2213264"/>
                    <a:ext cx="1278082" cy="252885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5351197" y="2147775"/>
                    <a:ext cx="1028942" cy="82933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Heart 9"/>
                <p:cNvSpPr/>
                <p:nvPr/>
              </p:nvSpPr>
              <p:spPr>
                <a:xfrm>
                  <a:off x="5369212" y="2514596"/>
                  <a:ext cx="1003174" cy="925035"/>
                </a:xfrm>
                <a:prstGeom prst="hear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5528931" y="2796383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 flipH="1" flipV="1">
                <a:off x="5738938" y="3056975"/>
                <a:ext cx="253459" cy="314627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057907" y="2811368"/>
                <a:ext cx="177881" cy="16743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Oval 18"/>
            <p:cNvSpPr/>
            <p:nvPr/>
          </p:nvSpPr>
          <p:spPr>
            <a:xfrm rot="19295053">
              <a:off x="7504528" y="2539204"/>
              <a:ext cx="315842" cy="1488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110806">
              <a:off x="5324688" y="2601659"/>
              <a:ext cx="314591" cy="148354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18480490">
              <a:off x="6774942" y="4496606"/>
              <a:ext cx="402492" cy="304760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2558279">
              <a:off x="5922110" y="4575564"/>
              <a:ext cx="368873" cy="331544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192963"/>
      </p:ext>
    </p:extLst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1069892">
            <a:off x="6426430" y="1836594"/>
            <a:ext cx="1421294" cy="2686861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20698841">
            <a:off x="7909032" y="2808645"/>
            <a:ext cx="277878" cy="13075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3442989">
            <a:off x="6043975" y="2290249"/>
            <a:ext cx="276777" cy="130362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20473598">
            <a:off x="6912366" y="4362125"/>
            <a:ext cx="353677" cy="268128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3306465">
            <a:off x="6314870" y="4200641"/>
            <a:ext cx="324535" cy="291334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1968116"/>
      </p:ext>
    </p:extLst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1790580">
            <a:off x="6747509" y="1738344"/>
            <a:ext cx="1322582" cy="2509067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668962">
            <a:off x="7898893" y="2904928"/>
            <a:ext cx="258579" cy="12210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5092640">
            <a:off x="6425616" y="1890020"/>
            <a:ext cx="258462" cy="12130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21194286">
            <a:off x="6884410" y="4060565"/>
            <a:ext cx="329113" cy="250386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5400000">
            <a:off x="6352837" y="3681197"/>
            <a:ext cx="303060" cy="27110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2137957"/>
      </p:ext>
    </p:extLst>
  </p:cSld>
  <p:clrMapOvr>
    <a:masterClrMapping/>
  </p:clrMapOvr>
  <p:transition advTm="21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750">
              <a:srgbClr val="C6DCF1"/>
            </a:gs>
            <a:gs pos="37000">
              <a:srgbClr val="D6E6F5"/>
            </a:gs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2020186" y="2530549"/>
            <a:ext cx="10249786" cy="159488"/>
          </a:xfrm>
          <a:custGeom>
            <a:avLst/>
            <a:gdLst>
              <a:gd name="connsiteX0" fmla="*/ 0 w 10249786"/>
              <a:gd name="connsiteY0" fmla="*/ 95693 h 159488"/>
              <a:gd name="connsiteX1" fmla="*/ 414670 w 10249786"/>
              <a:gd name="connsiteY1" fmla="*/ 85060 h 159488"/>
              <a:gd name="connsiteX2" fmla="*/ 627321 w 10249786"/>
              <a:gd name="connsiteY2" fmla="*/ 63795 h 159488"/>
              <a:gd name="connsiteX3" fmla="*/ 1084521 w 10249786"/>
              <a:gd name="connsiteY3" fmla="*/ 74428 h 159488"/>
              <a:gd name="connsiteX4" fmla="*/ 1265274 w 10249786"/>
              <a:gd name="connsiteY4" fmla="*/ 85060 h 159488"/>
              <a:gd name="connsiteX5" fmla="*/ 1371600 w 10249786"/>
              <a:gd name="connsiteY5" fmla="*/ 95693 h 159488"/>
              <a:gd name="connsiteX6" fmla="*/ 2381693 w 10249786"/>
              <a:gd name="connsiteY6" fmla="*/ 106325 h 159488"/>
              <a:gd name="connsiteX7" fmla="*/ 2530549 w 10249786"/>
              <a:gd name="connsiteY7" fmla="*/ 116958 h 159488"/>
              <a:gd name="connsiteX8" fmla="*/ 2615609 w 10249786"/>
              <a:gd name="connsiteY8" fmla="*/ 127591 h 159488"/>
              <a:gd name="connsiteX9" fmla="*/ 2945219 w 10249786"/>
              <a:gd name="connsiteY9" fmla="*/ 138223 h 159488"/>
              <a:gd name="connsiteX10" fmla="*/ 3327991 w 10249786"/>
              <a:gd name="connsiteY10" fmla="*/ 127591 h 159488"/>
              <a:gd name="connsiteX11" fmla="*/ 3423684 w 10249786"/>
              <a:gd name="connsiteY11" fmla="*/ 116958 h 159488"/>
              <a:gd name="connsiteX12" fmla="*/ 3593805 w 10249786"/>
              <a:gd name="connsiteY12" fmla="*/ 106325 h 159488"/>
              <a:gd name="connsiteX13" fmla="*/ 3700130 w 10249786"/>
              <a:gd name="connsiteY13" fmla="*/ 95693 h 159488"/>
              <a:gd name="connsiteX14" fmla="*/ 3838354 w 10249786"/>
              <a:gd name="connsiteY14" fmla="*/ 74428 h 159488"/>
              <a:gd name="connsiteX15" fmla="*/ 4051005 w 10249786"/>
              <a:gd name="connsiteY15" fmla="*/ 63795 h 159488"/>
              <a:gd name="connsiteX16" fmla="*/ 4178595 w 10249786"/>
              <a:gd name="connsiteY16" fmla="*/ 53163 h 159488"/>
              <a:gd name="connsiteX17" fmla="*/ 5263116 w 10249786"/>
              <a:gd name="connsiteY17" fmla="*/ 63795 h 159488"/>
              <a:gd name="connsiteX18" fmla="*/ 5390707 w 10249786"/>
              <a:gd name="connsiteY18" fmla="*/ 85060 h 159488"/>
              <a:gd name="connsiteX19" fmla="*/ 5518298 w 10249786"/>
              <a:gd name="connsiteY19" fmla="*/ 95693 h 159488"/>
              <a:gd name="connsiteX20" fmla="*/ 5645888 w 10249786"/>
              <a:gd name="connsiteY20" fmla="*/ 116958 h 159488"/>
              <a:gd name="connsiteX21" fmla="*/ 5816009 w 10249786"/>
              <a:gd name="connsiteY21" fmla="*/ 127591 h 159488"/>
              <a:gd name="connsiteX22" fmla="*/ 5879805 w 10249786"/>
              <a:gd name="connsiteY22" fmla="*/ 138223 h 159488"/>
              <a:gd name="connsiteX23" fmla="*/ 5986130 w 10249786"/>
              <a:gd name="connsiteY23" fmla="*/ 159488 h 159488"/>
              <a:gd name="connsiteX24" fmla="*/ 7198242 w 10249786"/>
              <a:gd name="connsiteY24" fmla="*/ 148856 h 159488"/>
              <a:gd name="connsiteX25" fmla="*/ 7283302 w 10249786"/>
              <a:gd name="connsiteY25" fmla="*/ 138223 h 159488"/>
              <a:gd name="connsiteX26" fmla="*/ 7400261 w 10249786"/>
              <a:gd name="connsiteY26" fmla="*/ 127591 h 159488"/>
              <a:gd name="connsiteX27" fmla="*/ 7517219 w 10249786"/>
              <a:gd name="connsiteY27" fmla="*/ 106325 h 159488"/>
              <a:gd name="connsiteX28" fmla="*/ 7729870 w 10249786"/>
              <a:gd name="connsiteY28" fmla="*/ 85060 h 159488"/>
              <a:gd name="connsiteX29" fmla="*/ 7761767 w 10249786"/>
              <a:gd name="connsiteY29" fmla="*/ 74428 h 159488"/>
              <a:gd name="connsiteX30" fmla="*/ 7953154 w 10249786"/>
              <a:gd name="connsiteY30" fmla="*/ 53163 h 159488"/>
              <a:gd name="connsiteX31" fmla="*/ 8038214 w 10249786"/>
              <a:gd name="connsiteY31" fmla="*/ 42530 h 159488"/>
              <a:gd name="connsiteX32" fmla="*/ 8176437 w 10249786"/>
              <a:gd name="connsiteY32" fmla="*/ 21265 h 159488"/>
              <a:gd name="connsiteX33" fmla="*/ 8495414 w 10249786"/>
              <a:gd name="connsiteY33" fmla="*/ 0 h 159488"/>
              <a:gd name="connsiteX34" fmla="*/ 10249786 w 10249786"/>
              <a:gd name="connsiteY34" fmla="*/ 0 h 15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249786" h="159488">
                <a:moveTo>
                  <a:pt x="0" y="95693"/>
                </a:moveTo>
                <a:lnTo>
                  <a:pt x="414670" y="85060"/>
                </a:lnTo>
                <a:cubicBezTo>
                  <a:pt x="559919" y="79680"/>
                  <a:pt x="532858" y="82688"/>
                  <a:pt x="627321" y="63795"/>
                </a:cubicBezTo>
                <a:lnTo>
                  <a:pt x="1084521" y="74428"/>
                </a:lnTo>
                <a:cubicBezTo>
                  <a:pt x="1144843" y="76439"/>
                  <a:pt x="1205084" y="80601"/>
                  <a:pt x="1265274" y="85060"/>
                </a:cubicBezTo>
                <a:cubicBezTo>
                  <a:pt x="1300795" y="87691"/>
                  <a:pt x="1335988" y="95015"/>
                  <a:pt x="1371600" y="95693"/>
                </a:cubicBezTo>
                <a:lnTo>
                  <a:pt x="2381693" y="106325"/>
                </a:lnTo>
                <a:lnTo>
                  <a:pt x="2530549" y="116958"/>
                </a:lnTo>
                <a:cubicBezTo>
                  <a:pt x="2559006" y="119545"/>
                  <a:pt x="2587072" y="126128"/>
                  <a:pt x="2615609" y="127591"/>
                </a:cubicBezTo>
                <a:cubicBezTo>
                  <a:pt x="2725392" y="133221"/>
                  <a:pt x="2835349" y="134679"/>
                  <a:pt x="2945219" y="138223"/>
                </a:cubicBezTo>
                <a:lnTo>
                  <a:pt x="3327991" y="127591"/>
                </a:lnTo>
                <a:cubicBezTo>
                  <a:pt x="3360053" y="126166"/>
                  <a:pt x="3391692" y="119517"/>
                  <a:pt x="3423684" y="116958"/>
                </a:cubicBezTo>
                <a:cubicBezTo>
                  <a:pt x="3480321" y="112427"/>
                  <a:pt x="3537155" y="110683"/>
                  <a:pt x="3593805" y="106325"/>
                </a:cubicBezTo>
                <a:cubicBezTo>
                  <a:pt x="3629319" y="103593"/>
                  <a:pt x="3664787" y="100111"/>
                  <a:pt x="3700130" y="95693"/>
                </a:cubicBezTo>
                <a:cubicBezTo>
                  <a:pt x="3749817" y="89482"/>
                  <a:pt x="3787722" y="78179"/>
                  <a:pt x="3838354" y="74428"/>
                </a:cubicBezTo>
                <a:cubicBezTo>
                  <a:pt x="3909132" y="69185"/>
                  <a:pt x="3980171" y="68222"/>
                  <a:pt x="4051005" y="63795"/>
                </a:cubicBezTo>
                <a:cubicBezTo>
                  <a:pt x="4093599" y="61133"/>
                  <a:pt x="4136065" y="56707"/>
                  <a:pt x="4178595" y="53163"/>
                </a:cubicBezTo>
                <a:lnTo>
                  <a:pt x="5263116" y="63795"/>
                </a:lnTo>
                <a:cubicBezTo>
                  <a:pt x="5329067" y="65005"/>
                  <a:pt x="5331983" y="78151"/>
                  <a:pt x="5390707" y="85060"/>
                </a:cubicBezTo>
                <a:cubicBezTo>
                  <a:pt x="5433092" y="90046"/>
                  <a:pt x="5475768" y="92149"/>
                  <a:pt x="5518298" y="95693"/>
                </a:cubicBezTo>
                <a:cubicBezTo>
                  <a:pt x="5563109" y="104655"/>
                  <a:pt x="5599231" y="112901"/>
                  <a:pt x="5645888" y="116958"/>
                </a:cubicBezTo>
                <a:cubicBezTo>
                  <a:pt x="5702492" y="121880"/>
                  <a:pt x="5759302" y="124047"/>
                  <a:pt x="5816009" y="127591"/>
                </a:cubicBezTo>
                <a:cubicBezTo>
                  <a:pt x="5837274" y="131135"/>
                  <a:pt x="5858616" y="134250"/>
                  <a:pt x="5879805" y="138223"/>
                </a:cubicBezTo>
                <a:cubicBezTo>
                  <a:pt x="5915330" y="144884"/>
                  <a:pt x="5986130" y="159488"/>
                  <a:pt x="5986130" y="159488"/>
                </a:cubicBezTo>
                <a:lnTo>
                  <a:pt x="7198242" y="148856"/>
                </a:lnTo>
                <a:cubicBezTo>
                  <a:pt x="7226812" y="148388"/>
                  <a:pt x="7254885" y="141214"/>
                  <a:pt x="7283302" y="138223"/>
                </a:cubicBezTo>
                <a:cubicBezTo>
                  <a:pt x="7322234" y="134125"/>
                  <a:pt x="7361382" y="132165"/>
                  <a:pt x="7400261" y="127591"/>
                </a:cubicBezTo>
                <a:cubicBezTo>
                  <a:pt x="7524086" y="113023"/>
                  <a:pt x="7407538" y="121994"/>
                  <a:pt x="7517219" y="106325"/>
                </a:cubicBezTo>
                <a:cubicBezTo>
                  <a:pt x="7569543" y="98850"/>
                  <a:pt x="7681307" y="89475"/>
                  <a:pt x="7729870" y="85060"/>
                </a:cubicBezTo>
                <a:cubicBezTo>
                  <a:pt x="7740502" y="81516"/>
                  <a:pt x="7750740" y="76433"/>
                  <a:pt x="7761767" y="74428"/>
                </a:cubicBezTo>
                <a:cubicBezTo>
                  <a:pt x="7802423" y="67036"/>
                  <a:pt x="7917805" y="57091"/>
                  <a:pt x="7953154" y="53163"/>
                </a:cubicBezTo>
                <a:cubicBezTo>
                  <a:pt x="7981553" y="50008"/>
                  <a:pt x="8009927" y="46571"/>
                  <a:pt x="8038214" y="42530"/>
                </a:cubicBezTo>
                <a:cubicBezTo>
                  <a:pt x="8093498" y="34632"/>
                  <a:pt x="8119298" y="26979"/>
                  <a:pt x="8176437" y="21265"/>
                </a:cubicBezTo>
                <a:cubicBezTo>
                  <a:pt x="8228375" y="16071"/>
                  <a:pt x="8459823" y="196"/>
                  <a:pt x="8495414" y="0"/>
                </a:cubicBezTo>
                <a:lnTo>
                  <a:pt x="10249786" y="0"/>
                </a:lnTo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0600660" y="2987749"/>
            <a:ext cx="903768" cy="473613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2738068">
            <a:off x="7042403" y="1763922"/>
            <a:ext cx="1240798" cy="2324069"/>
            <a:chOff x="4980451" y="1910600"/>
            <a:chExt cx="1770434" cy="3171763"/>
          </a:xfrm>
        </p:grpSpPr>
        <p:grpSp>
          <p:nvGrpSpPr>
            <p:cNvPr id="3" name="Group 2"/>
            <p:cNvGrpSpPr/>
            <p:nvPr/>
          </p:nvGrpSpPr>
          <p:grpSpPr>
            <a:xfrm>
              <a:off x="4980451" y="1910600"/>
              <a:ext cx="1770434" cy="3171763"/>
              <a:chOff x="4980451" y="1910600"/>
              <a:chExt cx="1770434" cy="31717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4980451" y="1910600"/>
                <a:ext cx="1770434" cy="3171763"/>
                <a:chOff x="4980451" y="1910600"/>
                <a:chExt cx="1770434" cy="3171763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4980451" y="1910600"/>
                  <a:ext cx="1770434" cy="317176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5226627" y="2213264"/>
                  <a:ext cx="1278082" cy="252885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5351197" y="2147775"/>
                  <a:ext cx="1028942" cy="82933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Heart 9"/>
              <p:cNvSpPr/>
              <p:nvPr/>
            </p:nvSpPr>
            <p:spPr>
              <a:xfrm>
                <a:off x="5369212" y="2514596"/>
                <a:ext cx="1003174" cy="925035"/>
              </a:xfrm>
              <a:prstGeom prst="hear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5528931" y="2796383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flipH="1" flipV="1">
              <a:off x="5738938" y="3056975"/>
              <a:ext cx="253459" cy="31462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57907" y="2811368"/>
              <a:ext cx="177881" cy="1674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 rot="2040000">
            <a:off x="7819018" y="3006582"/>
            <a:ext cx="242589" cy="11310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7020000">
            <a:off x="6873054" y="1589038"/>
            <a:ext cx="239405" cy="11380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 rot="21244659">
            <a:off x="6882888" y="3781351"/>
            <a:ext cx="308762" cy="231925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 rot="7225685">
            <a:off x="6531245" y="3238085"/>
            <a:ext cx="280715" cy="254336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175358" y="2859917"/>
            <a:ext cx="1414130" cy="808074"/>
          </a:xfrm>
          <a:custGeom>
            <a:avLst/>
            <a:gdLst>
              <a:gd name="connsiteX0" fmla="*/ 595424 w 903768"/>
              <a:gd name="connsiteY0" fmla="*/ 446567 h 473613"/>
              <a:gd name="connsiteX1" fmla="*/ 542261 w 903768"/>
              <a:gd name="connsiteY1" fmla="*/ 467832 h 473613"/>
              <a:gd name="connsiteX2" fmla="*/ 170121 w 903768"/>
              <a:gd name="connsiteY2" fmla="*/ 446567 h 473613"/>
              <a:gd name="connsiteX3" fmla="*/ 53163 w 903768"/>
              <a:gd name="connsiteY3" fmla="*/ 361507 h 473613"/>
              <a:gd name="connsiteX4" fmla="*/ 0 w 903768"/>
              <a:gd name="connsiteY4" fmla="*/ 244549 h 473613"/>
              <a:gd name="connsiteX5" fmla="*/ 10633 w 903768"/>
              <a:gd name="connsiteY5" fmla="*/ 148856 h 473613"/>
              <a:gd name="connsiteX6" fmla="*/ 21266 w 903768"/>
              <a:gd name="connsiteY6" fmla="*/ 116958 h 473613"/>
              <a:gd name="connsiteX7" fmla="*/ 53163 w 903768"/>
              <a:gd name="connsiteY7" fmla="*/ 106325 h 473613"/>
              <a:gd name="connsiteX8" fmla="*/ 85061 w 903768"/>
              <a:gd name="connsiteY8" fmla="*/ 85060 h 473613"/>
              <a:gd name="connsiteX9" fmla="*/ 116959 w 903768"/>
              <a:gd name="connsiteY9" fmla="*/ 74428 h 473613"/>
              <a:gd name="connsiteX10" fmla="*/ 318977 w 903768"/>
              <a:gd name="connsiteY10" fmla="*/ 63795 h 473613"/>
              <a:gd name="connsiteX11" fmla="*/ 382773 w 903768"/>
              <a:gd name="connsiteY11" fmla="*/ 42530 h 473613"/>
              <a:gd name="connsiteX12" fmla="*/ 414670 w 903768"/>
              <a:gd name="connsiteY12" fmla="*/ 21265 h 473613"/>
              <a:gd name="connsiteX13" fmla="*/ 478466 w 903768"/>
              <a:gd name="connsiteY13" fmla="*/ 0 h 473613"/>
              <a:gd name="connsiteX14" fmla="*/ 733647 w 903768"/>
              <a:gd name="connsiteY14" fmla="*/ 10632 h 473613"/>
              <a:gd name="connsiteX15" fmla="*/ 797442 w 903768"/>
              <a:gd name="connsiteY15" fmla="*/ 31898 h 473613"/>
              <a:gd name="connsiteX16" fmla="*/ 818707 w 903768"/>
              <a:gd name="connsiteY16" fmla="*/ 63795 h 473613"/>
              <a:gd name="connsiteX17" fmla="*/ 850605 w 903768"/>
              <a:gd name="connsiteY17" fmla="*/ 74428 h 473613"/>
              <a:gd name="connsiteX18" fmla="*/ 861238 w 903768"/>
              <a:gd name="connsiteY18" fmla="*/ 106325 h 473613"/>
              <a:gd name="connsiteX19" fmla="*/ 882503 w 903768"/>
              <a:gd name="connsiteY19" fmla="*/ 127591 h 473613"/>
              <a:gd name="connsiteX20" fmla="*/ 903768 w 903768"/>
              <a:gd name="connsiteY20" fmla="*/ 159488 h 473613"/>
              <a:gd name="connsiteX21" fmla="*/ 893135 w 903768"/>
              <a:gd name="connsiteY21" fmla="*/ 223284 h 473613"/>
              <a:gd name="connsiteX22" fmla="*/ 797442 w 903768"/>
              <a:gd name="connsiteY22" fmla="*/ 276446 h 473613"/>
              <a:gd name="connsiteX23" fmla="*/ 744280 w 903768"/>
              <a:gd name="connsiteY23" fmla="*/ 329609 h 473613"/>
              <a:gd name="connsiteX24" fmla="*/ 691117 w 903768"/>
              <a:gd name="connsiteY24" fmla="*/ 372139 h 473613"/>
              <a:gd name="connsiteX25" fmla="*/ 595424 w 903768"/>
              <a:gd name="connsiteY25" fmla="*/ 446567 h 47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03768" h="473613">
                <a:moveTo>
                  <a:pt x="595424" y="446567"/>
                </a:moveTo>
                <a:cubicBezTo>
                  <a:pt x="570615" y="462516"/>
                  <a:pt x="561340" y="467302"/>
                  <a:pt x="542261" y="467832"/>
                </a:cubicBezTo>
                <a:cubicBezTo>
                  <a:pt x="272439" y="475327"/>
                  <a:pt x="309407" y="481389"/>
                  <a:pt x="170121" y="446567"/>
                </a:cubicBezTo>
                <a:cubicBezTo>
                  <a:pt x="74838" y="375105"/>
                  <a:pt x="114550" y="402431"/>
                  <a:pt x="53163" y="361507"/>
                </a:cubicBezTo>
                <a:cubicBezTo>
                  <a:pt x="609" y="282674"/>
                  <a:pt x="15646" y="322772"/>
                  <a:pt x="0" y="244549"/>
                </a:cubicBezTo>
                <a:cubicBezTo>
                  <a:pt x="3544" y="212651"/>
                  <a:pt x="5357" y="180513"/>
                  <a:pt x="10633" y="148856"/>
                </a:cubicBezTo>
                <a:cubicBezTo>
                  <a:pt x="12476" y="137801"/>
                  <a:pt x="13341" y="124883"/>
                  <a:pt x="21266" y="116958"/>
                </a:cubicBezTo>
                <a:cubicBezTo>
                  <a:pt x="29191" y="109033"/>
                  <a:pt x="43139" y="111337"/>
                  <a:pt x="53163" y="106325"/>
                </a:cubicBezTo>
                <a:cubicBezTo>
                  <a:pt x="64593" y="100610"/>
                  <a:pt x="73631" y="90775"/>
                  <a:pt x="85061" y="85060"/>
                </a:cubicBezTo>
                <a:cubicBezTo>
                  <a:pt x="95086" y="80048"/>
                  <a:pt x="105797" y="75443"/>
                  <a:pt x="116959" y="74428"/>
                </a:cubicBezTo>
                <a:cubicBezTo>
                  <a:pt x="184115" y="68323"/>
                  <a:pt x="251638" y="67339"/>
                  <a:pt x="318977" y="63795"/>
                </a:cubicBezTo>
                <a:cubicBezTo>
                  <a:pt x="340242" y="56707"/>
                  <a:pt x="364122" y="54964"/>
                  <a:pt x="382773" y="42530"/>
                </a:cubicBezTo>
                <a:cubicBezTo>
                  <a:pt x="393405" y="35442"/>
                  <a:pt x="402993" y="26455"/>
                  <a:pt x="414670" y="21265"/>
                </a:cubicBezTo>
                <a:cubicBezTo>
                  <a:pt x="435154" y="12161"/>
                  <a:pt x="478466" y="0"/>
                  <a:pt x="478466" y="0"/>
                </a:cubicBezTo>
                <a:cubicBezTo>
                  <a:pt x="563526" y="3544"/>
                  <a:pt x="648935" y="2161"/>
                  <a:pt x="733647" y="10632"/>
                </a:cubicBezTo>
                <a:cubicBezTo>
                  <a:pt x="755951" y="12862"/>
                  <a:pt x="797442" y="31898"/>
                  <a:pt x="797442" y="31898"/>
                </a:cubicBezTo>
                <a:cubicBezTo>
                  <a:pt x="804530" y="42530"/>
                  <a:pt x="808729" y="55812"/>
                  <a:pt x="818707" y="63795"/>
                </a:cubicBezTo>
                <a:cubicBezTo>
                  <a:pt x="827459" y="70796"/>
                  <a:pt x="842680" y="66503"/>
                  <a:pt x="850605" y="74428"/>
                </a:cubicBezTo>
                <a:cubicBezTo>
                  <a:pt x="858530" y="82353"/>
                  <a:pt x="855472" y="96715"/>
                  <a:pt x="861238" y="106325"/>
                </a:cubicBezTo>
                <a:cubicBezTo>
                  <a:pt x="866396" y="114921"/>
                  <a:pt x="876241" y="119763"/>
                  <a:pt x="882503" y="127591"/>
                </a:cubicBezTo>
                <a:cubicBezTo>
                  <a:pt x="890486" y="137569"/>
                  <a:pt x="896680" y="148856"/>
                  <a:pt x="903768" y="159488"/>
                </a:cubicBezTo>
                <a:cubicBezTo>
                  <a:pt x="900224" y="180753"/>
                  <a:pt x="905498" y="205622"/>
                  <a:pt x="893135" y="223284"/>
                </a:cubicBezTo>
                <a:cubicBezTo>
                  <a:pt x="870880" y="255077"/>
                  <a:pt x="831280" y="265167"/>
                  <a:pt x="797442" y="276446"/>
                </a:cubicBezTo>
                <a:cubicBezTo>
                  <a:pt x="760989" y="331126"/>
                  <a:pt x="794909" y="289106"/>
                  <a:pt x="744280" y="329609"/>
                </a:cubicBezTo>
                <a:cubicBezTo>
                  <a:pt x="716667" y="351699"/>
                  <a:pt x="727928" y="355779"/>
                  <a:pt x="691117" y="372139"/>
                </a:cubicBezTo>
                <a:cubicBezTo>
                  <a:pt x="614709" y="406098"/>
                  <a:pt x="620233" y="430618"/>
                  <a:pt x="595424" y="446567"/>
                </a:cubicBezTo>
                <a:close/>
              </a:path>
            </a:pathLst>
          </a:custGeom>
          <a:gradFill flip="none" rotWithShape="1">
            <a:gsLst>
              <a:gs pos="30750">
                <a:srgbClr val="C6DCF1"/>
              </a:gs>
              <a:gs pos="85000">
                <a:srgbClr val="D6E6F5"/>
              </a:gs>
              <a:gs pos="100000">
                <a:schemeClr val="accent1">
                  <a:lumMod val="5000"/>
                  <a:lumOff val="9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448668"/>
      </p:ext>
    </p:extLst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Custom</PresentationFormat>
  <Paragraphs>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University of Lethbridge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Einarson, Jodie</dc:creator>
  <cp:lastModifiedBy>Adam</cp:lastModifiedBy>
  <cp:revision>10</cp:revision>
  <dcterms:created xsi:type="dcterms:W3CDTF">2015-05-12T18:21:59Z</dcterms:created>
  <dcterms:modified xsi:type="dcterms:W3CDTF">2015-05-14T00:04:39Z</dcterms:modified>
</cp:coreProperties>
</file>